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256" r:id="rId2"/>
    <p:sldId id="257" r:id="rId3"/>
    <p:sldId id="258" r:id="rId4"/>
    <p:sldId id="259" r:id="rId5"/>
    <p:sldId id="268" r:id="rId6"/>
    <p:sldId id="269" r:id="rId7"/>
    <p:sldId id="260" r:id="rId8"/>
    <p:sldId id="261" r:id="rId9"/>
    <p:sldId id="270" r:id="rId10"/>
    <p:sldId id="274" r:id="rId11"/>
    <p:sldId id="275" r:id="rId12"/>
    <p:sldId id="277" r:id="rId13"/>
    <p:sldId id="296" r:id="rId14"/>
    <p:sldId id="297" r:id="rId15"/>
    <p:sldId id="298" r:id="rId16"/>
    <p:sldId id="280" r:id="rId17"/>
    <p:sldId id="302" r:id="rId18"/>
    <p:sldId id="283" r:id="rId19"/>
    <p:sldId id="304" r:id="rId20"/>
    <p:sldId id="271" r:id="rId21"/>
    <p:sldId id="306" r:id="rId22"/>
    <p:sldId id="307" r:id="rId23"/>
    <p:sldId id="281" r:id="rId24"/>
    <p:sldId id="272" r:id="rId25"/>
    <p:sldId id="284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294" r:id="rId41"/>
    <p:sldId id="295" r:id="rId42"/>
    <p:sldId id="322" r:id="rId43"/>
    <p:sldId id="279" r:id="rId44"/>
    <p:sldId id="299" r:id="rId45"/>
    <p:sldId id="301" r:id="rId46"/>
    <p:sldId id="326" r:id="rId47"/>
    <p:sldId id="328" r:id="rId48"/>
    <p:sldId id="329" r:id="rId49"/>
    <p:sldId id="330" r:id="rId50"/>
    <p:sldId id="334" r:id="rId51"/>
    <p:sldId id="331" r:id="rId52"/>
    <p:sldId id="335" r:id="rId53"/>
    <p:sldId id="332" r:id="rId54"/>
    <p:sldId id="336" r:id="rId55"/>
    <p:sldId id="333" r:id="rId56"/>
    <p:sldId id="337" r:id="rId57"/>
    <p:sldId id="262" r:id="rId58"/>
    <p:sldId id="323" r:id="rId59"/>
    <p:sldId id="264" r:id="rId60"/>
    <p:sldId id="273" r:id="rId61"/>
    <p:sldId id="265" r:id="rId62"/>
    <p:sldId id="324" r:id="rId63"/>
    <p:sldId id="266" r:id="rId64"/>
    <p:sldId id="325" r:id="rId65"/>
    <p:sldId id="292" r:id="rId66"/>
    <p:sldId id="339" r:id="rId67"/>
    <p:sldId id="342" r:id="rId68"/>
    <p:sldId id="341" r:id="rId69"/>
    <p:sldId id="340" r:id="rId70"/>
    <p:sldId id="338" r:id="rId71"/>
    <p:sldId id="289" r:id="rId72"/>
    <p:sldId id="290" r:id="rId7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9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성현(2019180047)" userId="d1d694ff-8787-49da-8f03-b13e73859f0c" providerId="ADAL" clId="{893D2CF2-8D6B-4CB2-8C3C-6E4F5D97785E}"/>
    <pc:docChg chg="custSel modSld">
      <pc:chgData name="박성현(2019180047)" userId="d1d694ff-8787-49da-8f03-b13e73859f0c" providerId="ADAL" clId="{893D2CF2-8D6B-4CB2-8C3C-6E4F5D97785E}" dt="2022-11-07T20:00:03.573" v="0" actId="478"/>
      <pc:docMkLst>
        <pc:docMk/>
      </pc:docMkLst>
      <pc:sldChg chg="delSp mod">
        <pc:chgData name="박성현(2019180047)" userId="d1d694ff-8787-49da-8f03-b13e73859f0c" providerId="ADAL" clId="{893D2CF2-8D6B-4CB2-8C3C-6E4F5D97785E}" dt="2022-11-07T20:00:03.573" v="0" actId="478"/>
        <pc:sldMkLst>
          <pc:docMk/>
          <pc:sldMk cId="706420410" sldId="256"/>
        </pc:sldMkLst>
        <pc:spChg chg="del">
          <ac:chgData name="박성현(2019180047)" userId="d1d694ff-8787-49da-8f03-b13e73859f0c" providerId="ADAL" clId="{893D2CF2-8D6B-4CB2-8C3C-6E4F5D97785E}" dt="2022-11-07T20:00:03.573" v="0" actId="478"/>
          <ac:spMkLst>
            <pc:docMk/>
            <pc:sldMk cId="706420410" sldId="256"/>
            <ac:spMk id="8" creationId="{0850CC4F-EE6F-9D63-1393-A07B58905113}"/>
          </ac:spMkLst>
        </pc:spChg>
        <pc:graphicFrameChg chg="del">
          <ac:chgData name="박성현(2019180047)" userId="d1d694ff-8787-49da-8f03-b13e73859f0c" providerId="ADAL" clId="{893D2CF2-8D6B-4CB2-8C3C-6E4F5D97785E}" dt="2022-11-07T20:00:03.573" v="0" actId="478"/>
          <ac:graphicFrameMkLst>
            <pc:docMk/>
            <pc:sldMk cId="706420410" sldId="256"/>
            <ac:graphicFrameMk id="9" creationId="{D80B0696-6583-43D0-AEE5-4C8B685A5D04}"/>
          </ac:graphicFrameMkLst>
        </pc:graphicFrameChg>
      </pc:sldChg>
    </pc:docChg>
  </pc:docChgLst>
  <pc:docChgLst>
    <pc:chgData name="박성현(2019180047)" userId="d1d694ff-8787-49da-8f03-b13e73859f0c" providerId="ADAL" clId="{3B0DDA6E-2AC0-4043-8D48-FD3D08B5FA43}"/>
    <pc:docChg chg="modSld sldOrd">
      <pc:chgData name="박성현(2019180047)" userId="d1d694ff-8787-49da-8f03-b13e73859f0c" providerId="ADAL" clId="{3B0DDA6E-2AC0-4043-8D48-FD3D08B5FA43}" dt="2022-11-23T00:47:06.702" v="1"/>
      <pc:docMkLst>
        <pc:docMk/>
      </pc:docMkLst>
      <pc:sldChg chg="ord">
        <pc:chgData name="박성현(2019180047)" userId="d1d694ff-8787-49da-8f03-b13e73859f0c" providerId="ADAL" clId="{3B0DDA6E-2AC0-4043-8D48-FD3D08B5FA43}" dt="2022-11-23T00:47:06.702" v="1"/>
        <pc:sldMkLst>
          <pc:docMk/>
          <pc:sldMk cId="573770226" sldId="290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능력치 분배</c:v>
                </c:pt>
              </c:strCache>
            </c:strRef>
          </c:tx>
          <c:explosion val="4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52C1-4C71-B521-114D1C49CD9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52C1-4C71-B521-114D1C49CD9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52C1-4C71-B521-114D1C49CD9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52C1-4C71-B521-114D1C49CD9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지능</c:v>
                </c:pt>
                <c:pt idx="1">
                  <c:v>마력</c:v>
                </c:pt>
                <c:pt idx="2">
                  <c:v>근력</c:v>
                </c:pt>
                <c:pt idx="3">
                  <c:v>민첩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30</c:v>
                </c:pt>
                <c:pt idx="2">
                  <c:v>25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10-4634-9190-6FFB2E823555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39.jpeg"/><Relationship Id="rId2" Type="http://schemas.openxmlformats.org/officeDocument/2006/relationships/image" Target="../media/image44.jpeg"/><Relationship Id="rId1" Type="http://schemas.openxmlformats.org/officeDocument/2006/relationships/image" Target="../media/image45.jpg"/><Relationship Id="rId6" Type="http://schemas.openxmlformats.org/officeDocument/2006/relationships/image" Target="../media/image40.jpeg"/><Relationship Id="rId5" Type="http://schemas.openxmlformats.org/officeDocument/2006/relationships/image" Target="../media/image41.jpeg"/><Relationship Id="rId4" Type="http://schemas.openxmlformats.org/officeDocument/2006/relationships/image" Target="../media/image42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image" Target="../media/image45.jpg"/><Relationship Id="rId2" Type="http://schemas.openxmlformats.org/officeDocument/2006/relationships/image" Target="../media/image40.jpeg"/><Relationship Id="rId1" Type="http://schemas.openxmlformats.org/officeDocument/2006/relationships/image" Target="../media/image39.jpeg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8986D5-804C-4203-86BE-90B841CFBA2C}" type="doc">
      <dgm:prSet loTypeId="urn:microsoft.com/office/officeart/2005/8/layout/hProcess11" loCatId="process" qsTypeId="urn:microsoft.com/office/officeart/2005/8/quickstyle/3d3" qsCatId="3D" csTypeId="urn:microsoft.com/office/officeart/2005/8/colors/accent1_2" csCatId="accent1" phldr="1"/>
      <dgm:spPr/>
    </dgm:pt>
    <dgm:pt modelId="{5C107B00-CCB9-4613-877D-03A7EE049B66}">
      <dgm:prSet phldrT="[텍스트]"/>
      <dgm:spPr/>
      <dgm:t>
        <a:bodyPr/>
        <a:lstStyle/>
        <a:p>
          <a:pPr latinLnBrk="1"/>
          <a:r>
            <a:rPr lang="ko-KR" altLang="en-US" dirty="0"/>
            <a:t>키클롭스 동굴</a:t>
          </a:r>
          <a:endParaRPr lang="en-US" altLang="ko-KR" dirty="0"/>
        </a:p>
      </dgm:t>
    </dgm:pt>
    <dgm:pt modelId="{43E469C3-146E-4DBB-9803-F0E23926B1D5}" type="parTrans" cxnId="{C74EBA6E-E0C2-4C7D-99D3-B99A0C7721DD}">
      <dgm:prSet/>
      <dgm:spPr/>
      <dgm:t>
        <a:bodyPr/>
        <a:lstStyle/>
        <a:p>
          <a:pPr latinLnBrk="1"/>
          <a:endParaRPr lang="ko-KR" altLang="en-US"/>
        </a:p>
      </dgm:t>
    </dgm:pt>
    <dgm:pt modelId="{A84733BC-F837-44A8-BE96-4CD678948DB1}" type="sibTrans" cxnId="{C74EBA6E-E0C2-4C7D-99D3-B99A0C7721DD}">
      <dgm:prSet/>
      <dgm:spPr/>
      <dgm:t>
        <a:bodyPr/>
        <a:lstStyle/>
        <a:p>
          <a:pPr latinLnBrk="1"/>
          <a:endParaRPr lang="ko-KR" altLang="en-US"/>
        </a:p>
      </dgm:t>
    </dgm:pt>
    <dgm:pt modelId="{4199BA05-914B-49F6-8097-DCAA7FDBDBF3}">
      <dgm:prSet phldrT="[텍스트]"/>
      <dgm:spPr/>
      <dgm:t>
        <a:bodyPr/>
        <a:lstStyle/>
        <a:p>
          <a:pPr latinLnBrk="1"/>
          <a:r>
            <a:rPr lang="ko-KR" altLang="en-US" b="0" dirty="0" err="1"/>
            <a:t>키르케</a:t>
          </a:r>
          <a:r>
            <a:rPr lang="ko-KR" altLang="en-US" b="0" dirty="0"/>
            <a:t> 왕궁</a:t>
          </a:r>
        </a:p>
      </dgm:t>
    </dgm:pt>
    <dgm:pt modelId="{0EC75ADA-53B4-439F-9762-30E7C1D00033}" type="parTrans" cxnId="{4022EBC4-658E-4721-9340-4615CCBE7BD0}">
      <dgm:prSet/>
      <dgm:spPr/>
      <dgm:t>
        <a:bodyPr/>
        <a:lstStyle/>
        <a:p>
          <a:pPr latinLnBrk="1"/>
          <a:endParaRPr lang="ko-KR" altLang="en-US"/>
        </a:p>
      </dgm:t>
    </dgm:pt>
    <dgm:pt modelId="{1200B95B-910E-4BDC-B69A-90249182666E}" type="sibTrans" cxnId="{4022EBC4-658E-4721-9340-4615CCBE7BD0}">
      <dgm:prSet/>
      <dgm:spPr/>
      <dgm:t>
        <a:bodyPr/>
        <a:lstStyle/>
        <a:p>
          <a:pPr latinLnBrk="1"/>
          <a:endParaRPr lang="ko-KR" altLang="en-US"/>
        </a:p>
      </dgm:t>
    </dgm:pt>
    <dgm:pt modelId="{991857E9-A2CF-43C2-B6C3-E6E6FC9DD6C6}">
      <dgm:prSet/>
      <dgm:spPr/>
      <dgm:t>
        <a:bodyPr/>
        <a:lstStyle/>
        <a:p>
          <a:pPr latinLnBrk="1"/>
          <a:r>
            <a:rPr lang="ko-KR" altLang="en-US" dirty="0"/>
            <a:t>저승 세계</a:t>
          </a:r>
        </a:p>
      </dgm:t>
    </dgm:pt>
    <dgm:pt modelId="{663B65BC-8BBA-43EF-8D9E-3CE0D15009FA}" type="parTrans" cxnId="{7576900B-14B4-4088-A0D1-5BE553BB7BCD}">
      <dgm:prSet/>
      <dgm:spPr/>
      <dgm:t>
        <a:bodyPr/>
        <a:lstStyle/>
        <a:p>
          <a:pPr latinLnBrk="1"/>
          <a:endParaRPr lang="ko-KR" altLang="en-US"/>
        </a:p>
      </dgm:t>
    </dgm:pt>
    <dgm:pt modelId="{C036A02C-E85E-4D3B-BE93-F6DDAE8DEC8A}" type="sibTrans" cxnId="{7576900B-14B4-4088-A0D1-5BE553BB7BCD}">
      <dgm:prSet/>
      <dgm:spPr/>
      <dgm:t>
        <a:bodyPr/>
        <a:lstStyle/>
        <a:p>
          <a:pPr latinLnBrk="1"/>
          <a:endParaRPr lang="ko-KR" altLang="en-US"/>
        </a:p>
      </dgm:t>
    </dgm:pt>
    <dgm:pt modelId="{2B7CD8BF-0767-419A-87AD-3B1FA375D56C}">
      <dgm:prSet/>
      <dgm:spPr/>
      <dgm:t>
        <a:bodyPr/>
        <a:lstStyle/>
        <a:p>
          <a:pPr latinLnBrk="1"/>
          <a:r>
            <a:rPr lang="ko-KR" altLang="en-US" dirty="0" err="1"/>
            <a:t>스킬라와</a:t>
          </a:r>
          <a:r>
            <a:rPr lang="ko-KR" altLang="en-US" dirty="0"/>
            <a:t> </a:t>
          </a:r>
          <a:r>
            <a:rPr lang="ko-KR" altLang="en-US" dirty="0" err="1"/>
            <a:t>카리브디스</a:t>
          </a:r>
          <a:r>
            <a:rPr lang="ko-KR" altLang="en-US" dirty="0"/>
            <a:t> 해협</a:t>
          </a:r>
        </a:p>
      </dgm:t>
    </dgm:pt>
    <dgm:pt modelId="{7094A6BE-B966-40C9-A7C4-9CE8B73823C1}" type="parTrans" cxnId="{F07D36BB-3DD8-4B8A-8247-847AD69F5CEB}">
      <dgm:prSet/>
      <dgm:spPr/>
      <dgm:t>
        <a:bodyPr/>
        <a:lstStyle/>
        <a:p>
          <a:pPr latinLnBrk="1"/>
          <a:endParaRPr lang="ko-KR" altLang="en-US"/>
        </a:p>
      </dgm:t>
    </dgm:pt>
    <dgm:pt modelId="{D1CB8D07-6E4D-44CA-92FA-5A4C1C91B229}" type="sibTrans" cxnId="{F07D36BB-3DD8-4B8A-8247-847AD69F5CEB}">
      <dgm:prSet/>
      <dgm:spPr/>
      <dgm:t>
        <a:bodyPr/>
        <a:lstStyle/>
        <a:p>
          <a:pPr latinLnBrk="1"/>
          <a:endParaRPr lang="ko-KR" altLang="en-US"/>
        </a:p>
      </dgm:t>
    </dgm:pt>
    <dgm:pt modelId="{6D169A7D-AE59-4ECF-8733-A4068B7F2329}">
      <dgm:prSet/>
      <dgm:spPr/>
      <dgm:t>
        <a:bodyPr/>
        <a:lstStyle/>
        <a:p>
          <a:pPr latinLnBrk="1"/>
          <a:r>
            <a:rPr lang="ko-KR" altLang="en-US" dirty="0"/>
            <a:t>오기기아 섬</a:t>
          </a:r>
        </a:p>
      </dgm:t>
    </dgm:pt>
    <dgm:pt modelId="{F55AEE00-926F-47FF-9FD5-CC7549799BA4}" type="parTrans" cxnId="{6E2F2EBF-381D-49D5-98B0-12DB5A008042}">
      <dgm:prSet/>
      <dgm:spPr/>
      <dgm:t>
        <a:bodyPr/>
        <a:lstStyle/>
        <a:p>
          <a:pPr latinLnBrk="1"/>
          <a:endParaRPr lang="ko-KR" altLang="en-US"/>
        </a:p>
      </dgm:t>
    </dgm:pt>
    <dgm:pt modelId="{9AE81676-0F1E-4E5A-A514-43B905D74B0D}" type="sibTrans" cxnId="{6E2F2EBF-381D-49D5-98B0-12DB5A008042}">
      <dgm:prSet/>
      <dgm:spPr/>
      <dgm:t>
        <a:bodyPr/>
        <a:lstStyle/>
        <a:p>
          <a:pPr latinLnBrk="1"/>
          <a:endParaRPr lang="ko-KR" altLang="en-US"/>
        </a:p>
      </dgm:t>
    </dgm:pt>
    <dgm:pt modelId="{D3D47E2E-63EC-4161-8DEB-98F6D599A707}">
      <dgm:prSet/>
      <dgm:spPr/>
      <dgm:t>
        <a:bodyPr/>
        <a:lstStyle/>
        <a:p>
          <a:pPr latinLnBrk="1"/>
          <a:r>
            <a:rPr lang="ko-KR" altLang="en-US" dirty="0"/>
            <a:t>포세이돈의 바다</a:t>
          </a:r>
        </a:p>
      </dgm:t>
    </dgm:pt>
    <dgm:pt modelId="{AC644EAC-DFD5-4FC2-BE10-E0EC5F761154}" type="parTrans" cxnId="{A9C45C97-C198-4701-BD75-74B78D9FC2F4}">
      <dgm:prSet/>
      <dgm:spPr/>
      <dgm:t>
        <a:bodyPr/>
        <a:lstStyle/>
        <a:p>
          <a:pPr latinLnBrk="1"/>
          <a:endParaRPr lang="ko-KR" altLang="en-US"/>
        </a:p>
      </dgm:t>
    </dgm:pt>
    <dgm:pt modelId="{F653A583-4250-4A41-B722-400B9B4D6305}" type="sibTrans" cxnId="{A9C45C97-C198-4701-BD75-74B78D9FC2F4}">
      <dgm:prSet/>
      <dgm:spPr/>
      <dgm:t>
        <a:bodyPr/>
        <a:lstStyle/>
        <a:p>
          <a:pPr latinLnBrk="1"/>
          <a:endParaRPr lang="ko-KR" altLang="en-US"/>
        </a:p>
      </dgm:t>
    </dgm:pt>
    <dgm:pt modelId="{B0C1274A-8588-4349-BC53-AC0F031581AD}" type="pres">
      <dgm:prSet presAssocID="{628986D5-804C-4203-86BE-90B841CFBA2C}" presName="Name0" presStyleCnt="0">
        <dgm:presLayoutVars>
          <dgm:dir/>
          <dgm:resizeHandles val="exact"/>
        </dgm:presLayoutVars>
      </dgm:prSet>
      <dgm:spPr/>
    </dgm:pt>
    <dgm:pt modelId="{20E02E67-1CA8-4A85-8446-14805740E996}" type="pres">
      <dgm:prSet presAssocID="{628986D5-804C-4203-86BE-90B841CFBA2C}" presName="arrow" presStyleLbl="bgShp" presStyleIdx="0" presStyleCnt="1"/>
      <dgm:spPr/>
    </dgm:pt>
    <dgm:pt modelId="{E99304D4-E37B-4DA3-9B8C-5E3CCBA5E7C7}" type="pres">
      <dgm:prSet presAssocID="{628986D5-804C-4203-86BE-90B841CFBA2C}" presName="points" presStyleCnt="0"/>
      <dgm:spPr/>
    </dgm:pt>
    <dgm:pt modelId="{60AF3FE9-A8CF-4947-9838-31B74B01AF97}" type="pres">
      <dgm:prSet presAssocID="{5C107B00-CCB9-4613-877D-03A7EE049B66}" presName="compositeA" presStyleCnt="0"/>
      <dgm:spPr/>
    </dgm:pt>
    <dgm:pt modelId="{7409A55B-8A89-4DB0-84F8-5AE69DCF2CC8}" type="pres">
      <dgm:prSet presAssocID="{5C107B00-CCB9-4613-877D-03A7EE049B66}" presName="textA" presStyleLbl="revTx" presStyleIdx="0" presStyleCnt="6" custScaleX="139256">
        <dgm:presLayoutVars>
          <dgm:bulletEnabled val="1"/>
        </dgm:presLayoutVars>
      </dgm:prSet>
      <dgm:spPr/>
    </dgm:pt>
    <dgm:pt modelId="{824768C0-EF7C-40A6-A471-A28C2C0A0A7D}" type="pres">
      <dgm:prSet presAssocID="{5C107B00-CCB9-4613-877D-03A7EE049B66}" presName="circleA" presStyleLbl="node1" presStyleIdx="0" presStyleCnt="6"/>
      <dgm:spPr/>
    </dgm:pt>
    <dgm:pt modelId="{C57FBBD6-C527-4B4A-AF96-6A9E64B18D92}" type="pres">
      <dgm:prSet presAssocID="{5C107B00-CCB9-4613-877D-03A7EE049B66}" presName="spaceA" presStyleCnt="0"/>
      <dgm:spPr/>
    </dgm:pt>
    <dgm:pt modelId="{33215FE9-09CF-4C97-8401-1D0A582299C9}" type="pres">
      <dgm:prSet presAssocID="{A84733BC-F837-44A8-BE96-4CD678948DB1}" presName="space" presStyleCnt="0"/>
      <dgm:spPr/>
    </dgm:pt>
    <dgm:pt modelId="{A7A036E1-7410-4414-BC43-BF7FD3D7F3FF}" type="pres">
      <dgm:prSet presAssocID="{4199BA05-914B-49F6-8097-DCAA7FDBDBF3}" presName="compositeB" presStyleCnt="0"/>
      <dgm:spPr/>
    </dgm:pt>
    <dgm:pt modelId="{3F1FA26E-9773-4E19-8C52-F04BF4851373}" type="pres">
      <dgm:prSet presAssocID="{4199BA05-914B-49F6-8097-DCAA7FDBDBF3}" presName="textB" presStyleLbl="revTx" presStyleIdx="1" presStyleCnt="6">
        <dgm:presLayoutVars>
          <dgm:bulletEnabled val="1"/>
        </dgm:presLayoutVars>
      </dgm:prSet>
      <dgm:spPr/>
    </dgm:pt>
    <dgm:pt modelId="{D574A01E-7116-4550-BFB1-680634B165B0}" type="pres">
      <dgm:prSet presAssocID="{4199BA05-914B-49F6-8097-DCAA7FDBDBF3}" presName="circleB" presStyleLbl="node1" presStyleIdx="1" presStyleCnt="6"/>
      <dgm:spPr/>
    </dgm:pt>
    <dgm:pt modelId="{DE277C3E-2331-4500-AA0B-B96B73AF99D2}" type="pres">
      <dgm:prSet presAssocID="{4199BA05-914B-49F6-8097-DCAA7FDBDBF3}" presName="spaceB" presStyleCnt="0"/>
      <dgm:spPr/>
    </dgm:pt>
    <dgm:pt modelId="{91B96268-5B92-417D-876A-71E0F434CCBB}" type="pres">
      <dgm:prSet presAssocID="{1200B95B-910E-4BDC-B69A-90249182666E}" presName="space" presStyleCnt="0"/>
      <dgm:spPr/>
    </dgm:pt>
    <dgm:pt modelId="{C6D28FF1-A766-4F42-A91C-7E9EDB80E6B0}" type="pres">
      <dgm:prSet presAssocID="{991857E9-A2CF-43C2-B6C3-E6E6FC9DD6C6}" presName="compositeA" presStyleCnt="0"/>
      <dgm:spPr/>
    </dgm:pt>
    <dgm:pt modelId="{600B87E7-0C78-43AC-9361-1EC22279A755}" type="pres">
      <dgm:prSet presAssocID="{991857E9-A2CF-43C2-B6C3-E6E6FC9DD6C6}" presName="textA" presStyleLbl="revTx" presStyleIdx="2" presStyleCnt="6">
        <dgm:presLayoutVars>
          <dgm:bulletEnabled val="1"/>
        </dgm:presLayoutVars>
      </dgm:prSet>
      <dgm:spPr/>
    </dgm:pt>
    <dgm:pt modelId="{5124B122-4F2A-470E-A2A7-69793EBB73B2}" type="pres">
      <dgm:prSet presAssocID="{991857E9-A2CF-43C2-B6C3-E6E6FC9DD6C6}" presName="circleA" presStyleLbl="node1" presStyleIdx="2" presStyleCnt="6"/>
      <dgm:spPr/>
    </dgm:pt>
    <dgm:pt modelId="{BBC54467-7A46-42DA-9E37-9F661ACB7D8D}" type="pres">
      <dgm:prSet presAssocID="{991857E9-A2CF-43C2-B6C3-E6E6FC9DD6C6}" presName="spaceA" presStyleCnt="0"/>
      <dgm:spPr/>
    </dgm:pt>
    <dgm:pt modelId="{895B0812-C4E7-4983-9D96-CFE3C734BA1B}" type="pres">
      <dgm:prSet presAssocID="{C036A02C-E85E-4D3B-BE93-F6DDAE8DEC8A}" presName="space" presStyleCnt="0"/>
      <dgm:spPr/>
    </dgm:pt>
    <dgm:pt modelId="{E43B8902-743E-4F4F-A045-1F54D66169EC}" type="pres">
      <dgm:prSet presAssocID="{2B7CD8BF-0767-419A-87AD-3B1FA375D56C}" presName="compositeB" presStyleCnt="0"/>
      <dgm:spPr/>
    </dgm:pt>
    <dgm:pt modelId="{AEA50312-7A5F-4414-B846-6BF8A94D2ABD}" type="pres">
      <dgm:prSet presAssocID="{2B7CD8BF-0767-419A-87AD-3B1FA375D56C}" presName="textB" presStyleLbl="revTx" presStyleIdx="3" presStyleCnt="6" custScaleX="196829">
        <dgm:presLayoutVars>
          <dgm:bulletEnabled val="1"/>
        </dgm:presLayoutVars>
      </dgm:prSet>
      <dgm:spPr/>
    </dgm:pt>
    <dgm:pt modelId="{578BC07B-3439-4920-AB1C-D6D7B5FA1A7B}" type="pres">
      <dgm:prSet presAssocID="{2B7CD8BF-0767-419A-87AD-3B1FA375D56C}" presName="circleB" presStyleLbl="node1" presStyleIdx="3" presStyleCnt="6"/>
      <dgm:spPr/>
    </dgm:pt>
    <dgm:pt modelId="{0E0B5893-E97A-4561-B1BD-C5AFE262CC6B}" type="pres">
      <dgm:prSet presAssocID="{2B7CD8BF-0767-419A-87AD-3B1FA375D56C}" presName="spaceB" presStyleCnt="0"/>
      <dgm:spPr/>
    </dgm:pt>
    <dgm:pt modelId="{4A5AB5D5-D1A4-4AD4-9A1E-81E9AA6F8A7F}" type="pres">
      <dgm:prSet presAssocID="{D1CB8D07-6E4D-44CA-92FA-5A4C1C91B229}" presName="space" presStyleCnt="0"/>
      <dgm:spPr/>
    </dgm:pt>
    <dgm:pt modelId="{8EDC17DB-B98D-4812-9312-FCFC0513BFE9}" type="pres">
      <dgm:prSet presAssocID="{6D169A7D-AE59-4ECF-8733-A4068B7F2329}" presName="compositeA" presStyleCnt="0"/>
      <dgm:spPr/>
    </dgm:pt>
    <dgm:pt modelId="{87EBA2CE-3096-4839-AFA4-64E4B4A303D6}" type="pres">
      <dgm:prSet presAssocID="{6D169A7D-AE59-4ECF-8733-A4068B7F2329}" presName="textA" presStyleLbl="revTx" presStyleIdx="4" presStyleCnt="6">
        <dgm:presLayoutVars>
          <dgm:bulletEnabled val="1"/>
        </dgm:presLayoutVars>
      </dgm:prSet>
      <dgm:spPr/>
    </dgm:pt>
    <dgm:pt modelId="{A7DDBDA2-47CC-490C-9E1F-CE7793A12433}" type="pres">
      <dgm:prSet presAssocID="{6D169A7D-AE59-4ECF-8733-A4068B7F2329}" presName="circleA" presStyleLbl="node1" presStyleIdx="4" presStyleCnt="6"/>
      <dgm:spPr/>
    </dgm:pt>
    <dgm:pt modelId="{73ABE35B-5A80-4A92-B054-25DEC8192CA0}" type="pres">
      <dgm:prSet presAssocID="{6D169A7D-AE59-4ECF-8733-A4068B7F2329}" presName="spaceA" presStyleCnt="0"/>
      <dgm:spPr/>
    </dgm:pt>
    <dgm:pt modelId="{56041765-ADB4-4473-9B11-EF8E9DE48BD4}" type="pres">
      <dgm:prSet presAssocID="{9AE81676-0F1E-4E5A-A514-43B905D74B0D}" presName="space" presStyleCnt="0"/>
      <dgm:spPr/>
    </dgm:pt>
    <dgm:pt modelId="{76ED75BB-79AB-4C31-8264-F3DE655B2899}" type="pres">
      <dgm:prSet presAssocID="{D3D47E2E-63EC-4161-8DEB-98F6D599A707}" presName="compositeB" presStyleCnt="0"/>
      <dgm:spPr/>
    </dgm:pt>
    <dgm:pt modelId="{E14D8CAF-91EB-49E0-B6D2-659F50E94D50}" type="pres">
      <dgm:prSet presAssocID="{D3D47E2E-63EC-4161-8DEB-98F6D599A707}" presName="textB" presStyleLbl="revTx" presStyleIdx="5" presStyleCnt="6" custScaleX="131741">
        <dgm:presLayoutVars>
          <dgm:bulletEnabled val="1"/>
        </dgm:presLayoutVars>
      </dgm:prSet>
      <dgm:spPr/>
    </dgm:pt>
    <dgm:pt modelId="{BD75F354-BEA4-4C08-962B-EF8E0B06D456}" type="pres">
      <dgm:prSet presAssocID="{D3D47E2E-63EC-4161-8DEB-98F6D599A707}" presName="circleB" presStyleLbl="node1" presStyleIdx="5" presStyleCnt="6"/>
      <dgm:spPr/>
    </dgm:pt>
    <dgm:pt modelId="{D929CD03-AC5C-4965-8FA8-5A7E76633333}" type="pres">
      <dgm:prSet presAssocID="{D3D47E2E-63EC-4161-8DEB-98F6D599A707}" presName="spaceB" presStyleCnt="0"/>
      <dgm:spPr/>
    </dgm:pt>
  </dgm:ptLst>
  <dgm:cxnLst>
    <dgm:cxn modelId="{7576900B-14B4-4088-A0D1-5BE553BB7BCD}" srcId="{628986D5-804C-4203-86BE-90B841CFBA2C}" destId="{991857E9-A2CF-43C2-B6C3-E6E6FC9DD6C6}" srcOrd="2" destOrd="0" parTransId="{663B65BC-8BBA-43EF-8D9E-3CE0D15009FA}" sibTransId="{C036A02C-E85E-4D3B-BE93-F6DDAE8DEC8A}"/>
    <dgm:cxn modelId="{0AD60215-4EA4-465E-A961-808B668EC345}" type="presOf" srcId="{4199BA05-914B-49F6-8097-DCAA7FDBDBF3}" destId="{3F1FA26E-9773-4E19-8C52-F04BF4851373}" srcOrd="0" destOrd="0" presId="urn:microsoft.com/office/officeart/2005/8/layout/hProcess11"/>
    <dgm:cxn modelId="{32BFF928-9205-44BA-83E8-433E592A16DA}" type="presOf" srcId="{6D169A7D-AE59-4ECF-8733-A4068B7F2329}" destId="{87EBA2CE-3096-4839-AFA4-64E4B4A303D6}" srcOrd="0" destOrd="0" presId="urn:microsoft.com/office/officeart/2005/8/layout/hProcess11"/>
    <dgm:cxn modelId="{695A966A-CE7E-4EE2-9C4F-199BFBD738DB}" type="presOf" srcId="{628986D5-804C-4203-86BE-90B841CFBA2C}" destId="{B0C1274A-8588-4349-BC53-AC0F031581AD}" srcOrd="0" destOrd="0" presId="urn:microsoft.com/office/officeart/2005/8/layout/hProcess11"/>
    <dgm:cxn modelId="{C74EBA6E-E0C2-4C7D-99D3-B99A0C7721DD}" srcId="{628986D5-804C-4203-86BE-90B841CFBA2C}" destId="{5C107B00-CCB9-4613-877D-03A7EE049B66}" srcOrd="0" destOrd="0" parTransId="{43E469C3-146E-4DBB-9803-F0E23926B1D5}" sibTransId="{A84733BC-F837-44A8-BE96-4CD678948DB1}"/>
    <dgm:cxn modelId="{A9C45C97-C198-4701-BD75-74B78D9FC2F4}" srcId="{628986D5-804C-4203-86BE-90B841CFBA2C}" destId="{D3D47E2E-63EC-4161-8DEB-98F6D599A707}" srcOrd="5" destOrd="0" parTransId="{AC644EAC-DFD5-4FC2-BE10-E0EC5F761154}" sibTransId="{F653A583-4250-4A41-B722-400B9B4D6305}"/>
    <dgm:cxn modelId="{C82B7BB0-2ED7-4989-AA48-E8A065629EC5}" type="presOf" srcId="{D3D47E2E-63EC-4161-8DEB-98F6D599A707}" destId="{E14D8CAF-91EB-49E0-B6D2-659F50E94D50}" srcOrd="0" destOrd="0" presId="urn:microsoft.com/office/officeart/2005/8/layout/hProcess11"/>
    <dgm:cxn modelId="{F07D36BB-3DD8-4B8A-8247-847AD69F5CEB}" srcId="{628986D5-804C-4203-86BE-90B841CFBA2C}" destId="{2B7CD8BF-0767-419A-87AD-3B1FA375D56C}" srcOrd="3" destOrd="0" parTransId="{7094A6BE-B966-40C9-A7C4-9CE8B73823C1}" sibTransId="{D1CB8D07-6E4D-44CA-92FA-5A4C1C91B229}"/>
    <dgm:cxn modelId="{6E2F2EBF-381D-49D5-98B0-12DB5A008042}" srcId="{628986D5-804C-4203-86BE-90B841CFBA2C}" destId="{6D169A7D-AE59-4ECF-8733-A4068B7F2329}" srcOrd="4" destOrd="0" parTransId="{F55AEE00-926F-47FF-9FD5-CC7549799BA4}" sibTransId="{9AE81676-0F1E-4E5A-A514-43B905D74B0D}"/>
    <dgm:cxn modelId="{4022EBC4-658E-4721-9340-4615CCBE7BD0}" srcId="{628986D5-804C-4203-86BE-90B841CFBA2C}" destId="{4199BA05-914B-49F6-8097-DCAA7FDBDBF3}" srcOrd="1" destOrd="0" parTransId="{0EC75ADA-53B4-439F-9762-30E7C1D00033}" sibTransId="{1200B95B-910E-4BDC-B69A-90249182666E}"/>
    <dgm:cxn modelId="{4EA4D4D8-95FE-4731-B773-F76837F11971}" type="presOf" srcId="{5C107B00-CCB9-4613-877D-03A7EE049B66}" destId="{7409A55B-8A89-4DB0-84F8-5AE69DCF2CC8}" srcOrd="0" destOrd="0" presId="urn:microsoft.com/office/officeart/2005/8/layout/hProcess11"/>
    <dgm:cxn modelId="{E8EEBAE6-2999-499C-9688-11F143B1F055}" type="presOf" srcId="{991857E9-A2CF-43C2-B6C3-E6E6FC9DD6C6}" destId="{600B87E7-0C78-43AC-9361-1EC22279A755}" srcOrd="0" destOrd="0" presId="urn:microsoft.com/office/officeart/2005/8/layout/hProcess11"/>
    <dgm:cxn modelId="{18CC1BEC-04CA-4C96-B6FE-54382603D9B4}" type="presOf" srcId="{2B7CD8BF-0767-419A-87AD-3B1FA375D56C}" destId="{AEA50312-7A5F-4414-B846-6BF8A94D2ABD}" srcOrd="0" destOrd="0" presId="urn:microsoft.com/office/officeart/2005/8/layout/hProcess11"/>
    <dgm:cxn modelId="{FA097041-254D-4E40-8FED-3E3FF5BAED25}" type="presParOf" srcId="{B0C1274A-8588-4349-BC53-AC0F031581AD}" destId="{20E02E67-1CA8-4A85-8446-14805740E996}" srcOrd="0" destOrd="0" presId="urn:microsoft.com/office/officeart/2005/8/layout/hProcess11"/>
    <dgm:cxn modelId="{DF257D66-5280-4FAE-8229-2FBEC5F0B229}" type="presParOf" srcId="{B0C1274A-8588-4349-BC53-AC0F031581AD}" destId="{E99304D4-E37B-4DA3-9B8C-5E3CCBA5E7C7}" srcOrd="1" destOrd="0" presId="urn:microsoft.com/office/officeart/2005/8/layout/hProcess11"/>
    <dgm:cxn modelId="{EF92A94D-1ED4-41B8-B4BB-25DADB4C533A}" type="presParOf" srcId="{E99304D4-E37B-4DA3-9B8C-5E3CCBA5E7C7}" destId="{60AF3FE9-A8CF-4947-9838-31B74B01AF97}" srcOrd="0" destOrd="0" presId="urn:microsoft.com/office/officeart/2005/8/layout/hProcess11"/>
    <dgm:cxn modelId="{CEA28985-5D74-4B72-B920-67CD989BA3AD}" type="presParOf" srcId="{60AF3FE9-A8CF-4947-9838-31B74B01AF97}" destId="{7409A55B-8A89-4DB0-84F8-5AE69DCF2CC8}" srcOrd="0" destOrd="0" presId="urn:microsoft.com/office/officeart/2005/8/layout/hProcess11"/>
    <dgm:cxn modelId="{7F4DBACD-379D-4B2D-B256-DB0CBB5E506E}" type="presParOf" srcId="{60AF3FE9-A8CF-4947-9838-31B74B01AF97}" destId="{824768C0-EF7C-40A6-A471-A28C2C0A0A7D}" srcOrd="1" destOrd="0" presId="urn:microsoft.com/office/officeart/2005/8/layout/hProcess11"/>
    <dgm:cxn modelId="{DEBCD8EF-0744-412F-AE41-89CB293E73A3}" type="presParOf" srcId="{60AF3FE9-A8CF-4947-9838-31B74B01AF97}" destId="{C57FBBD6-C527-4B4A-AF96-6A9E64B18D92}" srcOrd="2" destOrd="0" presId="urn:microsoft.com/office/officeart/2005/8/layout/hProcess11"/>
    <dgm:cxn modelId="{97B78717-4808-4E79-B02D-3C5A663EEA7E}" type="presParOf" srcId="{E99304D4-E37B-4DA3-9B8C-5E3CCBA5E7C7}" destId="{33215FE9-09CF-4C97-8401-1D0A582299C9}" srcOrd="1" destOrd="0" presId="urn:microsoft.com/office/officeart/2005/8/layout/hProcess11"/>
    <dgm:cxn modelId="{A6A7C917-96B5-4B15-979A-11153CC27A60}" type="presParOf" srcId="{E99304D4-E37B-4DA3-9B8C-5E3CCBA5E7C7}" destId="{A7A036E1-7410-4414-BC43-BF7FD3D7F3FF}" srcOrd="2" destOrd="0" presId="urn:microsoft.com/office/officeart/2005/8/layout/hProcess11"/>
    <dgm:cxn modelId="{34C366F4-AF28-44C8-BECB-C3718B2BFFF9}" type="presParOf" srcId="{A7A036E1-7410-4414-BC43-BF7FD3D7F3FF}" destId="{3F1FA26E-9773-4E19-8C52-F04BF4851373}" srcOrd="0" destOrd="0" presId="urn:microsoft.com/office/officeart/2005/8/layout/hProcess11"/>
    <dgm:cxn modelId="{A4EBABAE-E2E0-4245-BDF6-429516D5CA77}" type="presParOf" srcId="{A7A036E1-7410-4414-BC43-BF7FD3D7F3FF}" destId="{D574A01E-7116-4550-BFB1-680634B165B0}" srcOrd="1" destOrd="0" presId="urn:microsoft.com/office/officeart/2005/8/layout/hProcess11"/>
    <dgm:cxn modelId="{5A1BC40D-020C-44EA-A8D8-6889DEB8A03F}" type="presParOf" srcId="{A7A036E1-7410-4414-BC43-BF7FD3D7F3FF}" destId="{DE277C3E-2331-4500-AA0B-B96B73AF99D2}" srcOrd="2" destOrd="0" presId="urn:microsoft.com/office/officeart/2005/8/layout/hProcess11"/>
    <dgm:cxn modelId="{54D9B8A3-642C-4A73-AB6D-7BFA989E4FAB}" type="presParOf" srcId="{E99304D4-E37B-4DA3-9B8C-5E3CCBA5E7C7}" destId="{91B96268-5B92-417D-876A-71E0F434CCBB}" srcOrd="3" destOrd="0" presId="urn:microsoft.com/office/officeart/2005/8/layout/hProcess11"/>
    <dgm:cxn modelId="{6E19968E-CE1E-4F6F-A238-D16853E372EB}" type="presParOf" srcId="{E99304D4-E37B-4DA3-9B8C-5E3CCBA5E7C7}" destId="{C6D28FF1-A766-4F42-A91C-7E9EDB80E6B0}" srcOrd="4" destOrd="0" presId="urn:microsoft.com/office/officeart/2005/8/layout/hProcess11"/>
    <dgm:cxn modelId="{06D2AA85-6524-41C7-AEDF-E55E20B6A4FB}" type="presParOf" srcId="{C6D28FF1-A766-4F42-A91C-7E9EDB80E6B0}" destId="{600B87E7-0C78-43AC-9361-1EC22279A755}" srcOrd="0" destOrd="0" presId="urn:microsoft.com/office/officeart/2005/8/layout/hProcess11"/>
    <dgm:cxn modelId="{C4FBD75A-E2B2-4AF7-9B13-424C7D6E7B8B}" type="presParOf" srcId="{C6D28FF1-A766-4F42-A91C-7E9EDB80E6B0}" destId="{5124B122-4F2A-470E-A2A7-69793EBB73B2}" srcOrd="1" destOrd="0" presId="urn:microsoft.com/office/officeart/2005/8/layout/hProcess11"/>
    <dgm:cxn modelId="{017E8947-D321-45E2-99FB-77DD613B0A8F}" type="presParOf" srcId="{C6D28FF1-A766-4F42-A91C-7E9EDB80E6B0}" destId="{BBC54467-7A46-42DA-9E37-9F661ACB7D8D}" srcOrd="2" destOrd="0" presId="urn:microsoft.com/office/officeart/2005/8/layout/hProcess11"/>
    <dgm:cxn modelId="{41182830-415A-4382-B842-5D1C6C76EE37}" type="presParOf" srcId="{E99304D4-E37B-4DA3-9B8C-5E3CCBA5E7C7}" destId="{895B0812-C4E7-4983-9D96-CFE3C734BA1B}" srcOrd="5" destOrd="0" presId="urn:microsoft.com/office/officeart/2005/8/layout/hProcess11"/>
    <dgm:cxn modelId="{3D2E5C54-DD8E-4C0A-AD19-6469F214F742}" type="presParOf" srcId="{E99304D4-E37B-4DA3-9B8C-5E3CCBA5E7C7}" destId="{E43B8902-743E-4F4F-A045-1F54D66169EC}" srcOrd="6" destOrd="0" presId="urn:microsoft.com/office/officeart/2005/8/layout/hProcess11"/>
    <dgm:cxn modelId="{D7232305-BE13-424E-ACC5-B7CA026CB198}" type="presParOf" srcId="{E43B8902-743E-4F4F-A045-1F54D66169EC}" destId="{AEA50312-7A5F-4414-B846-6BF8A94D2ABD}" srcOrd="0" destOrd="0" presId="urn:microsoft.com/office/officeart/2005/8/layout/hProcess11"/>
    <dgm:cxn modelId="{BE304941-E0D4-455A-ACA4-F03C49152247}" type="presParOf" srcId="{E43B8902-743E-4F4F-A045-1F54D66169EC}" destId="{578BC07B-3439-4920-AB1C-D6D7B5FA1A7B}" srcOrd="1" destOrd="0" presId="urn:microsoft.com/office/officeart/2005/8/layout/hProcess11"/>
    <dgm:cxn modelId="{D6568F8D-3072-4D96-8326-381CF0E3C6C3}" type="presParOf" srcId="{E43B8902-743E-4F4F-A045-1F54D66169EC}" destId="{0E0B5893-E97A-4561-B1BD-C5AFE262CC6B}" srcOrd="2" destOrd="0" presId="urn:microsoft.com/office/officeart/2005/8/layout/hProcess11"/>
    <dgm:cxn modelId="{A52B8F05-3E2C-4073-BCFE-53B2D554B821}" type="presParOf" srcId="{E99304D4-E37B-4DA3-9B8C-5E3CCBA5E7C7}" destId="{4A5AB5D5-D1A4-4AD4-9A1E-81E9AA6F8A7F}" srcOrd="7" destOrd="0" presId="urn:microsoft.com/office/officeart/2005/8/layout/hProcess11"/>
    <dgm:cxn modelId="{05F92033-6532-42E0-88E6-D00523A20147}" type="presParOf" srcId="{E99304D4-E37B-4DA3-9B8C-5E3CCBA5E7C7}" destId="{8EDC17DB-B98D-4812-9312-FCFC0513BFE9}" srcOrd="8" destOrd="0" presId="urn:microsoft.com/office/officeart/2005/8/layout/hProcess11"/>
    <dgm:cxn modelId="{F13E5550-BD2D-4C99-BF8F-947302AE6286}" type="presParOf" srcId="{8EDC17DB-B98D-4812-9312-FCFC0513BFE9}" destId="{87EBA2CE-3096-4839-AFA4-64E4B4A303D6}" srcOrd="0" destOrd="0" presId="urn:microsoft.com/office/officeart/2005/8/layout/hProcess11"/>
    <dgm:cxn modelId="{B7D80670-DB88-4E53-86D1-7C628C701106}" type="presParOf" srcId="{8EDC17DB-B98D-4812-9312-FCFC0513BFE9}" destId="{A7DDBDA2-47CC-490C-9E1F-CE7793A12433}" srcOrd="1" destOrd="0" presId="urn:microsoft.com/office/officeart/2005/8/layout/hProcess11"/>
    <dgm:cxn modelId="{0C2F357A-EBBE-49D4-B6E9-1B5A5A613926}" type="presParOf" srcId="{8EDC17DB-B98D-4812-9312-FCFC0513BFE9}" destId="{73ABE35B-5A80-4A92-B054-25DEC8192CA0}" srcOrd="2" destOrd="0" presId="urn:microsoft.com/office/officeart/2005/8/layout/hProcess11"/>
    <dgm:cxn modelId="{6D5FE300-BE0E-4155-BF1E-0E1DC6C16412}" type="presParOf" srcId="{E99304D4-E37B-4DA3-9B8C-5E3CCBA5E7C7}" destId="{56041765-ADB4-4473-9B11-EF8E9DE48BD4}" srcOrd="9" destOrd="0" presId="urn:microsoft.com/office/officeart/2005/8/layout/hProcess11"/>
    <dgm:cxn modelId="{34C43410-F903-48BC-83A8-8D841AD4CEEC}" type="presParOf" srcId="{E99304D4-E37B-4DA3-9B8C-5E3CCBA5E7C7}" destId="{76ED75BB-79AB-4C31-8264-F3DE655B2899}" srcOrd="10" destOrd="0" presId="urn:microsoft.com/office/officeart/2005/8/layout/hProcess11"/>
    <dgm:cxn modelId="{39DABE71-0D55-4907-9C9E-C65B88E49AA4}" type="presParOf" srcId="{76ED75BB-79AB-4C31-8264-F3DE655B2899}" destId="{E14D8CAF-91EB-49E0-B6D2-659F50E94D50}" srcOrd="0" destOrd="0" presId="urn:microsoft.com/office/officeart/2005/8/layout/hProcess11"/>
    <dgm:cxn modelId="{CDF8232B-65B7-4B30-A180-9B07392C0771}" type="presParOf" srcId="{76ED75BB-79AB-4C31-8264-F3DE655B2899}" destId="{BD75F354-BEA4-4C08-962B-EF8E0B06D456}" srcOrd="1" destOrd="0" presId="urn:microsoft.com/office/officeart/2005/8/layout/hProcess11"/>
    <dgm:cxn modelId="{F81CA000-0D7A-4399-BAC0-829223CECC15}" type="presParOf" srcId="{76ED75BB-79AB-4C31-8264-F3DE655B2899}" destId="{D929CD03-AC5C-4965-8FA8-5A7E76633333}" srcOrd="2" destOrd="0" presId="urn:microsoft.com/office/officeart/2005/8/layout/hProcess11"/>
  </dgm:cxnLst>
  <dgm:bg>
    <a:effectLst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8986D5-804C-4203-86BE-90B841CFBA2C}" type="doc">
      <dgm:prSet loTypeId="urn:microsoft.com/office/officeart/2005/8/layout/process3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C107B00-CCB9-4613-877D-03A7EE049B66}">
      <dgm:prSet phldrT="[텍스트]"/>
      <dgm:spPr/>
      <dgm:t>
        <a:bodyPr/>
        <a:lstStyle/>
        <a:p>
          <a:pPr latinLnBrk="1"/>
          <a:r>
            <a:rPr lang="ko-KR" altLang="en-US" dirty="0"/>
            <a:t>키클롭스 동굴</a:t>
          </a:r>
          <a:endParaRPr lang="en-US" altLang="ko-KR" dirty="0"/>
        </a:p>
      </dgm:t>
    </dgm:pt>
    <dgm:pt modelId="{43E469C3-146E-4DBB-9803-F0E23926B1D5}" type="parTrans" cxnId="{C74EBA6E-E0C2-4C7D-99D3-B99A0C7721DD}">
      <dgm:prSet/>
      <dgm:spPr/>
      <dgm:t>
        <a:bodyPr/>
        <a:lstStyle/>
        <a:p>
          <a:pPr latinLnBrk="1"/>
          <a:endParaRPr lang="ko-KR" altLang="en-US"/>
        </a:p>
      </dgm:t>
    </dgm:pt>
    <dgm:pt modelId="{A84733BC-F837-44A8-BE96-4CD678948DB1}" type="sibTrans" cxnId="{C74EBA6E-E0C2-4C7D-99D3-B99A0C7721DD}">
      <dgm:prSet/>
      <dgm:spPr/>
      <dgm:t>
        <a:bodyPr/>
        <a:lstStyle/>
        <a:p>
          <a:pPr latinLnBrk="1"/>
          <a:endParaRPr lang="ko-KR" altLang="en-US"/>
        </a:p>
      </dgm:t>
    </dgm:pt>
    <dgm:pt modelId="{4199BA05-914B-49F6-8097-DCAA7FDBDBF3}">
      <dgm:prSet phldrT="[텍스트]"/>
      <dgm:spPr/>
      <dgm:t>
        <a:bodyPr/>
        <a:lstStyle/>
        <a:p>
          <a:pPr latinLnBrk="1"/>
          <a:r>
            <a:rPr lang="ko-KR" altLang="en-US" b="0" dirty="0" err="1"/>
            <a:t>키르케</a:t>
          </a:r>
          <a:r>
            <a:rPr lang="ko-KR" altLang="en-US" b="0" dirty="0"/>
            <a:t> 왕궁</a:t>
          </a:r>
        </a:p>
      </dgm:t>
    </dgm:pt>
    <dgm:pt modelId="{0EC75ADA-53B4-439F-9762-30E7C1D00033}" type="parTrans" cxnId="{4022EBC4-658E-4721-9340-4615CCBE7BD0}">
      <dgm:prSet/>
      <dgm:spPr/>
      <dgm:t>
        <a:bodyPr/>
        <a:lstStyle/>
        <a:p>
          <a:pPr latinLnBrk="1"/>
          <a:endParaRPr lang="ko-KR" altLang="en-US"/>
        </a:p>
      </dgm:t>
    </dgm:pt>
    <dgm:pt modelId="{1200B95B-910E-4BDC-B69A-90249182666E}" type="sibTrans" cxnId="{4022EBC4-658E-4721-9340-4615CCBE7BD0}">
      <dgm:prSet/>
      <dgm:spPr/>
      <dgm:t>
        <a:bodyPr/>
        <a:lstStyle/>
        <a:p>
          <a:pPr latinLnBrk="1"/>
          <a:endParaRPr lang="ko-KR" altLang="en-US"/>
        </a:p>
      </dgm:t>
    </dgm:pt>
    <dgm:pt modelId="{991857E9-A2CF-43C2-B6C3-E6E6FC9DD6C6}">
      <dgm:prSet/>
      <dgm:spPr/>
      <dgm:t>
        <a:bodyPr/>
        <a:lstStyle/>
        <a:p>
          <a:pPr latinLnBrk="1"/>
          <a:r>
            <a:rPr lang="ko-KR" altLang="en-US" dirty="0"/>
            <a:t>저승 세계</a:t>
          </a:r>
        </a:p>
      </dgm:t>
    </dgm:pt>
    <dgm:pt modelId="{663B65BC-8BBA-43EF-8D9E-3CE0D15009FA}" type="parTrans" cxnId="{7576900B-14B4-4088-A0D1-5BE553BB7BCD}">
      <dgm:prSet/>
      <dgm:spPr/>
      <dgm:t>
        <a:bodyPr/>
        <a:lstStyle/>
        <a:p>
          <a:pPr latinLnBrk="1"/>
          <a:endParaRPr lang="ko-KR" altLang="en-US"/>
        </a:p>
      </dgm:t>
    </dgm:pt>
    <dgm:pt modelId="{C036A02C-E85E-4D3B-BE93-F6DDAE8DEC8A}" type="sibTrans" cxnId="{7576900B-14B4-4088-A0D1-5BE553BB7BCD}">
      <dgm:prSet/>
      <dgm:spPr/>
      <dgm:t>
        <a:bodyPr/>
        <a:lstStyle/>
        <a:p>
          <a:pPr latinLnBrk="1"/>
          <a:endParaRPr lang="ko-KR" altLang="en-US"/>
        </a:p>
      </dgm:t>
    </dgm:pt>
    <dgm:pt modelId="{2B7CD8BF-0767-419A-87AD-3B1FA375D56C}">
      <dgm:prSet/>
      <dgm:spPr/>
      <dgm:t>
        <a:bodyPr/>
        <a:lstStyle/>
        <a:p>
          <a:pPr latinLnBrk="1"/>
          <a:r>
            <a:rPr lang="ko-KR" altLang="en-US" dirty="0" err="1"/>
            <a:t>스킬라와</a:t>
          </a:r>
          <a:r>
            <a:rPr lang="ko-KR" altLang="en-US" dirty="0"/>
            <a:t> </a:t>
          </a:r>
          <a:r>
            <a:rPr lang="ko-KR" altLang="en-US" dirty="0" err="1"/>
            <a:t>카리브디스</a:t>
          </a:r>
          <a:r>
            <a:rPr lang="ko-KR" altLang="en-US" dirty="0"/>
            <a:t> 해협</a:t>
          </a:r>
        </a:p>
      </dgm:t>
    </dgm:pt>
    <dgm:pt modelId="{7094A6BE-B966-40C9-A7C4-9CE8B73823C1}" type="parTrans" cxnId="{F07D36BB-3DD8-4B8A-8247-847AD69F5CEB}">
      <dgm:prSet/>
      <dgm:spPr/>
      <dgm:t>
        <a:bodyPr/>
        <a:lstStyle/>
        <a:p>
          <a:pPr latinLnBrk="1"/>
          <a:endParaRPr lang="ko-KR" altLang="en-US"/>
        </a:p>
      </dgm:t>
    </dgm:pt>
    <dgm:pt modelId="{D1CB8D07-6E4D-44CA-92FA-5A4C1C91B229}" type="sibTrans" cxnId="{F07D36BB-3DD8-4B8A-8247-847AD69F5CEB}">
      <dgm:prSet/>
      <dgm:spPr/>
      <dgm:t>
        <a:bodyPr/>
        <a:lstStyle/>
        <a:p>
          <a:pPr latinLnBrk="1"/>
          <a:endParaRPr lang="ko-KR" altLang="en-US"/>
        </a:p>
      </dgm:t>
    </dgm:pt>
    <dgm:pt modelId="{6D169A7D-AE59-4ECF-8733-A4068B7F2329}">
      <dgm:prSet/>
      <dgm:spPr/>
      <dgm:t>
        <a:bodyPr/>
        <a:lstStyle/>
        <a:p>
          <a:pPr latinLnBrk="1"/>
          <a:r>
            <a:rPr lang="ko-KR" altLang="en-US" dirty="0"/>
            <a:t>오기기아 섬</a:t>
          </a:r>
        </a:p>
      </dgm:t>
    </dgm:pt>
    <dgm:pt modelId="{F55AEE00-926F-47FF-9FD5-CC7549799BA4}" type="parTrans" cxnId="{6E2F2EBF-381D-49D5-98B0-12DB5A008042}">
      <dgm:prSet/>
      <dgm:spPr/>
      <dgm:t>
        <a:bodyPr/>
        <a:lstStyle/>
        <a:p>
          <a:pPr latinLnBrk="1"/>
          <a:endParaRPr lang="ko-KR" altLang="en-US"/>
        </a:p>
      </dgm:t>
    </dgm:pt>
    <dgm:pt modelId="{9AE81676-0F1E-4E5A-A514-43B905D74B0D}" type="sibTrans" cxnId="{6E2F2EBF-381D-49D5-98B0-12DB5A008042}">
      <dgm:prSet/>
      <dgm:spPr/>
      <dgm:t>
        <a:bodyPr/>
        <a:lstStyle/>
        <a:p>
          <a:pPr latinLnBrk="1"/>
          <a:endParaRPr lang="ko-KR" altLang="en-US"/>
        </a:p>
      </dgm:t>
    </dgm:pt>
    <dgm:pt modelId="{D3D47E2E-63EC-4161-8DEB-98F6D599A707}">
      <dgm:prSet/>
      <dgm:spPr/>
      <dgm:t>
        <a:bodyPr/>
        <a:lstStyle/>
        <a:p>
          <a:pPr latinLnBrk="1"/>
          <a:r>
            <a:rPr lang="ko-KR" altLang="en-US" dirty="0"/>
            <a:t>포세이돈의 바다</a:t>
          </a:r>
        </a:p>
      </dgm:t>
    </dgm:pt>
    <dgm:pt modelId="{AC644EAC-DFD5-4FC2-BE10-E0EC5F761154}" type="parTrans" cxnId="{A9C45C97-C198-4701-BD75-74B78D9FC2F4}">
      <dgm:prSet/>
      <dgm:spPr/>
      <dgm:t>
        <a:bodyPr/>
        <a:lstStyle/>
        <a:p>
          <a:pPr latinLnBrk="1"/>
          <a:endParaRPr lang="ko-KR" altLang="en-US"/>
        </a:p>
      </dgm:t>
    </dgm:pt>
    <dgm:pt modelId="{F653A583-4250-4A41-B722-400B9B4D6305}" type="sibTrans" cxnId="{A9C45C97-C198-4701-BD75-74B78D9FC2F4}">
      <dgm:prSet/>
      <dgm:spPr/>
      <dgm:t>
        <a:bodyPr/>
        <a:lstStyle/>
        <a:p>
          <a:pPr latinLnBrk="1"/>
          <a:endParaRPr lang="ko-KR" altLang="en-US"/>
        </a:p>
      </dgm:t>
    </dgm:pt>
    <dgm:pt modelId="{2BB85C90-F159-4FD3-AFC1-A02B774C9E6E}">
      <dgm:prSet/>
      <dgm:spPr/>
      <dgm:t>
        <a:bodyPr/>
        <a:lstStyle/>
        <a:p>
          <a:pPr latinLnBrk="1"/>
          <a:r>
            <a:rPr lang="ko-KR" altLang="en-US" dirty="0"/>
            <a:t>고향 도착 </a:t>
          </a:r>
        </a:p>
      </dgm:t>
    </dgm:pt>
    <dgm:pt modelId="{620F312B-138C-42E9-8045-455060B00634}" type="parTrans" cxnId="{87C75142-7373-472B-BAF5-B117AC20EB8A}">
      <dgm:prSet/>
      <dgm:spPr/>
      <dgm:t>
        <a:bodyPr/>
        <a:lstStyle/>
        <a:p>
          <a:pPr latinLnBrk="1"/>
          <a:endParaRPr lang="ko-KR" altLang="en-US"/>
        </a:p>
      </dgm:t>
    </dgm:pt>
    <dgm:pt modelId="{FBA5D3AD-CCCD-4B33-A919-45974C5433DA}" type="sibTrans" cxnId="{87C75142-7373-472B-BAF5-B117AC20EB8A}">
      <dgm:prSet/>
      <dgm:spPr/>
      <dgm:t>
        <a:bodyPr/>
        <a:lstStyle/>
        <a:p>
          <a:pPr latinLnBrk="1"/>
          <a:endParaRPr lang="ko-KR" altLang="en-US"/>
        </a:p>
      </dgm:t>
    </dgm:pt>
    <dgm:pt modelId="{225A5A50-B4F3-420E-9450-18395EF71DD3}">
      <dgm:prSet/>
      <dgm:spPr>
        <a:blipFill rotWithShape="0">
          <a:blip xmlns:r="http://schemas.openxmlformats.org/officeDocument/2006/relationships" r:embed="rId1"/>
          <a:stretch>
            <a:fillRect t="-102000" b="-102000"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FB1A7E0C-0A9D-4462-856A-C16B289AA2F4}" type="parTrans" cxnId="{BAC14D88-B138-4DE6-ABEA-E9C10710A0E3}">
      <dgm:prSet/>
      <dgm:spPr/>
      <dgm:t>
        <a:bodyPr/>
        <a:lstStyle/>
        <a:p>
          <a:pPr latinLnBrk="1"/>
          <a:endParaRPr lang="ko-KR" altLang="en-US"/>
        </a:p>
      </dgm:t>
    </dgm:pt>
    <dgm:pt modelId="{77CDFF37-D910-4FCC-8865-C7FF27CC229B}" type="sibTrans" cxnId="{BAC14D88-B138-4DE6-ABEA-E9C10710A0E3}">
      <dgm:prSet/>
      <dgm:spPr/>
      <dgm:t>
        <a:bodyPr/>
        <a:lstStyle/>
        <a:p>
          <a:pPr latinLnBrk="1"/>
          <a:endParaRPr lang="ko-KR" altLang="en-US"/>
        </a:p>
      </dgm:t>
    </dgm:pt>
    <dgm:pt modelId="{CEC1AA70-AC7A-470C-BB85-7643BF0901F4}">
      <dgm:prSet/>
      <dgm:spPr>
        <a:blipFill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2000" b="-102000"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70F6E16F-CFCA-4717-9B1D-7E224593105F}" type="parTrans" cxnId="{898D785D-0D7E-4039-A350-A66C85973CEC}">
      <dgm:prSet/>
      <dgm:spPr/>
      <dgm:t>
        <a:bodyPr/>
        <a:lstStyle/>
        <a:p>
          <a:pPr latinLnBrk="1"/>
          <a:endParaRPr lang="ko-KR" altLang="en-US"/>
        </a:p>
      </dgm:t>
    </dgm:pt>
    <dgm:pt modelId="{AD5B7D64-6877-4FD3-ADBB-8D8E56589C04}" type="sibTrans" cxnId="{898D785D-0D7E-4039-A350-A66C85973CEC}">
      <dgm:prSet/>
      <dgm:spPr/>
      <dgm:t>
        <a:bodyPr/>
        <a:lstStyle/>
        <a:p>
          <a:pPr latinLnBrk="1"/>
          <a:endParaRPr lang="ko-KR" altLang="en-US"/>
        </a:p>
      </dgm:t>
    </dgm:pt>
    <dgm:pt modelId="{18E788C4-EFFD-482F-BCC0-D2D13C5E4DC4}">
      <dgm:prSet/>
      <dgm:spPr>
        <a:blipFill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1000" b="-41000"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C7AD3AEC-0054-4766-818C-B2AC1B8AAD5E}" type="parTrans" cxnId="{DA793192-4E95-492A-8393-51D424510E35}">
      <dgm:prSet/>
      <dgm:spPr/>
      <dgm:t>
        <a:bodyPr/>
        <a:lstStyle/>
        <a:p>
          <a:pPr latinLnBrk="1"/>
          <a:endParaRPr lang="ko-KR" altLang="en-US"/>
        </a:p>
      </dgm:t>
    </dgm:pt>
    <dgm:pt modelId="{485A6BCD-F167-4668-8C4D-C511A4D2411B}" type="sibTrans" cxnId="{DA793192-4E95-492A-8393-51D424510E35}">
      <dgm:prSet/>
      <dgm:spPr/>
      <dgm:t>
        <a:bodyPr/>
        <a:lstStyle/>
        <a:p>
          <a:pPr latinLnBrk="1"/>
          <a:endParaRPr lang="ko-KR" altLang="en-US"/>
        </a:p>
      </dgm:t>
    </dgm:pt>
    <dgm:pt modelId="{1618D06D-DDE4-4384-80D3-8A8025B5333D}">
      <dgm:prSet/>
      <dgm:spPr>
        <a:blipFill rotWithShape="0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8000" b="-168000"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A55DD4C4-21BD-4A63-9AF2-56DF71037336}" type="parTrans" cxnId="{AA50813E-C995-40E9-925D-829135583F4C}">
      <dgm:prSet/>
      <dgm:spPr/>
      <dgm:t>
        <a:bodyPr/>
        <a:lstStyle/>
        <a:p>
          <a:pPr latinLnBrk="1"/>
          <a:endParaRPr lang="ko-KR" altLang="en-US"/>
        </a:p>
      </dgm:t>
    </dgm:pt>
    <dgm:pt modelId="{4DEB9033-B37C-4E5A-9B7C-6A6DAEA45E88}" type="sibTrans" cxnId="{AA50813E-C995-40E9-925D-829135583F4C}">
      <dgm:prSet/>
      <dgm:spPr/>
      <dgm:t>
        <a:bodyPr/>
        <a:lstStyle/>
        <a:p>
          <a:pPr latinLnBrk="1"/>
          <a:endParaRPr lang="ko-KR" altLang="en-US"/>
        </a:p>
      </dgm:t>
    </dgm:pt>
    <dgm:pt modelId="{B025D811-0481-4FD3-9AE7-4DF4F8773D72}">
      <dgm:prSet/>
      <dgm:spPr>
        <a:blipFill rotWithShape="0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5000" b="-145000"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85E099AD-D90E-43D3-8DA1-60E0059291A3}" type="parTrans" cxnId="{BEB026BF-AC64-4411-AD04-EDEDECDBB998}">
      <dgm:prSet/>
      <dgm:spPr/>
      <dgm:t>
        <a:bodyPr/>
        <a:lstStyle/>
        <a:p>
          <a:pPr latinLnBrk="1"/>
          <a:endParaRPr lang="ko-KR" altLang="en-US"/>
        </a:p>
      </dgm:t>
    </dgm:pt>
    <dgm:pt modelId="{BDEF62D4-4748-40A0-8309-F6B53FAE0C54}" type="sibTrans" cxnId="{BEB026BF-AC64-4411-AD04-EDEDECDBB998}">
      <dgm:prSet/>
      <dgm:spPr/>
      <dgm:t>
        <a:bodyPr/>
        <a:lstStyle/>
        <a:p>
          <a:pPr latinLnBrk="1"/>
          <a:endParaRPr lang="ko-KR" altLang="en-US"/>
        </a:p>
      </dgm:t>
    </dgm:pt>
    <dgm:pt modelId="{F0E29696-C765-4549-AF08-ADEABC52EB54}">
      <dgm:prSet/>
      <dgm:spPr>
        <a:blipFill rotWithShape="0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3000" b="-103000"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34315D80-E317-4DA0-84A2-1842B5F89E86}" type="parTrans" cxnId="{5B2EAFA8-B3AD-4B77-BC39-538EF48E396A}">
      <dgm:prSet/>
      <dgm:spPr/>
      <dgm:t>
        <a:bodyPr/>
        <a:lstStyle/>
        <a:p>
          <a:pPr latinLnBrk="1"/>
          <a:endParaRPr lang="ko-KR" altLang="en-US"/>
        </a:p>
      </dgm:t>
    </dgm:pt>
    <dgm:pt modelId="{B27D3C62-04D5-4776-B0CA-BADCF5383D72}" type="sibTrans" cxnId="{5B2EAFA8-B3AD-4B77-BC39-538EF48E396A}">
      <dgm:prSet/>
      <dgm:spPr/>
      <dgm:t>
        <a:bodyPr/>
        <a:lstStyle/>
        <a:p>
          <a:pPr latinLnBrk="1"/>
          <a:endParaRPr lang="ko-KR" altLang="en-US"/>
        </a:p>
      </dgm:t>
    </dgm:pt>
    <dgm:pt modelId="{D63E53EE-2D3B-40F4-BDE8-C6B42FD7B9A3}">
      <dgm:prSet/>
      <dgm:spPr>
        <a:blipFill rotWithShape="0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8000" b="-38000"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2E3B0BC3-E8D4-44EC-8253-175ED3D4F80A}" type="parTrans" cxnId="{4019E5E5-660A-4B19-82F3-A4A67CD8C764}">
      <dgm:prSet/>
      <dgm:spPr/>
      <dgm:t>
        <a:bodyPr/>
        <a:lstStyle/>
        <a:p>
          <a:pPr latinLnBrk="1"/>
          <a:endParaRPr lang="ko-KR" altLang="en-US"/>
        </a:p>
      </dgm:t>
    </dgm:pt>
    <dgm:pt modelId="{CFE732C0-DB75-4D5F-958F-EAB48CCA3044}" type="sibTrans" cxnId="{4019E5E5-660A-4B19-82F3-A4A67CD8C764}">
      <dgm:prSet/>
      <dgm:spPr/>
      <dgm:t>
        <a:bodyPr/>
        <a:lstStyle/>
        <a:p>
          <a:pPr latinLnBrk="1"/>
          <a:endParaRPr lang="ko-KR" altLang="en-US"/>
        </a:p>
      </dgm:t>
    </dgm:pt>
    <dgm:pt modelId="{5A9DD897-7B62-48F9-8121-AE09AF8C6EAE}" type="pres">
      <dgm:prSet presAssocID="{628986D5-804C-4203-86BE-90B841CFBA2C}" presName="linearFlow" presStyleCnt="0">
        <dgm:presLayoutVars>
          <dgm:dir/>
          <dgm:animLvl val="lvl"/>
          <dgm:resizeHandles val="exact"/>
        </dgm:presLayoutVars>
      </dgm:prSet>
      <dgm:spPr/>
    </dgm:pt>
    <dgm:pt modelId="{E6F884A5-B058-434A-ABF7-44CB2FE7B1D5}" type="pres">
      <dgm:prSet presAssocID="{5C107B00-CCB9-4613-877D-03A7EE049B66}" presName="composite" presStyleCnt="0"/>
      <dgm:spPr/>
    </dgm:pt>
    <dgm:pt modelId="{FB531030-DB11-4B6D-B2EE-3FA0775620D6}" type="pres">
      <dgm:prSet presAssocID="{5C107B00-CCB9-4613-877D-03A7EE049B66}" presName="par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9845A1A1-9E69-4FA3-BF28-69C3476D3F01}" type="pres">
      <dgm:prSet presAssocID="{5C107B00-CCB9-4613-877D-03A7EE049B66}" presName="parSh" presStyleLbl="node1" presStyleIdx="0" presStyleCnt="7" custScaleY="114513"/>
      <dgm:spPr/>
    </dgm:pt>
    <dgm:pt modelId="{42473A2F-718D-435A-B46F-BA7CCDD90560}" type="pres">
      <dgm:prSet presAssocID="{5C107B00-CCB9-4613-877D-03A7EE049B66}" presName="desTx" presStyleLbl="fgAcc1" presStyleIdx="0" presStyleCnt="7" custScaleY="213148" custLinFactNeighborX="-20663" custLinFactNeighborY="32400">
        <dgm:presLayoutVars>
          <dgm:bulletEnabled val="1"/>
        </dgm:presLayoutVars>
      </dgm:prSet>
      <dgm:spPr/>
    </dgm:pt>
    <dgm:pt modelId="{16CB4E10-79DC-452B-BE04-91367A5EE181}" type="pres">
      <dgm:prSet presAssocID="{A84733BC-F837-44A8-BE96-4CD678948DB1}" presName="sibTrans" presStyleLbl="sibTrans2D1" presStyleIdx="0" presStyleCnt="6" custLinFactY="83088" custLinFactNeighborX="-8183" custLinFactNeighborY="100000"/>
      <dgm:spPr/>
    </dgm:pt>
    <dgm:pt modelId="{CE62A0FF-1426-4AE7-AAC1-183FC8CF2395}" type="pres">
      <dgm:prSet presAssocID="{A84733BC-F837-44A8-BE96-4CD678948DB1}" presName="connTx" presStyleLbl="sibTrans2D1" presStyleIdx="0" presStyleCnt="6"/>
      <dgm:spPr/>
    </dgm:pt>
    <dgm:pt modelId="{932F5028-7B60-43C9-9BF0-44DB38B25F18}" type="pres">
      <dgm:prSet presAssocID="{4199BA05-914B-49F6-8097-DCAA7FDBDBF3}" presName="composite" presStyleCnt="0"/>
      <dgm:spPr/>
    </dgm:pt>
    <dgm:pt modelId="{A5F5D4B4-850F-4514-AC24-09726E9F422C}" type="pres">
      <dgm:prSet presAssocID="{4199BA05-914B-49F6-8097-DCAA7FDBDBF3}" presName="par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7F4078AB-1182-4C63-A556-B4125D30D177}" type="pres">
      <dgm:prSet presAssocID="{4199BA05-914B-49F6-8097-DCAA7FDBDBF3}" presName="parSh" presStyleLbl="node1" presStyleIdx="1" presStyleCnt="7" custScaleY="114513"/>
      <dgm:spPr/>
    </dgm:pt>
    <dgm:pt modelId="{AE33EF4E-8AB9-4C9A-B8B1-F0D211AB0154}" type="pres">
      <dgm:prSet presAssocID="{4199BA05-914B-49F6-8097-DCAA7FDBDBF3}" presName="desTx" presStyleLbl="fgAcc1" presStyleIdx="1" presStyleCnt="7" custScaleY="213148" custLinFactNeighborX="-19599" custLinFactNeighborY="32358">
        <dgm:presLayoutVars>
          <dgm:bulletEnabled val="1"/>
        </dgm:presLayoutVars>
      </dgm:prSet>
      <dgm:spPr/>
    </dgm:pt>
    <dgm:pt modelId="{764BA6BB-9927-44BD-9160-F69FE0E4D33C}" type="pres">
      <dgm:prSet presAssocID="{1200B95B-910E-4BDC-B69A-90249182666E}" presName="sibTrans" presStyleLbl="sibTrans2D1" presStyleIdx="1" presStyleCnt="6" custLinFactY="83088" custLinFactNeighborX="-8183" custLinFactNeighborY="100000"/>
      <dgm:spPr/>
    </dgm:pt>
    <dgm:pt modelId="{52D74185-E2D3-4E11-90E9-00BB5A7C3261}" type="pres">
      <dgm:prSet presAssocID="{1200B95B-910E-4BDC-B69A-90249182666E}" presName="connTx" presStyleLbl="sibTrans2D1" presStyleIdx="1" presStyleCnt="6"/>
      <dgm:spPr/>
    </dgm:pt>
    <dgm:pt modelId="{37DE6944-97C3-4EBA-AF10-6F67BDBA1863}" type="pres">
      <dgm:prSet presAssocID="{991857E9-A2CF-43C2-B6C3-E6E6FC9DD6C6}" presName="composite" presStyleCnt="0"/>
      <dgm:spPr/>
    </dgm:pt>
    <dgm:pt modelId="{9C25E6B1-39C5-4410-9241-BCD28C953F88}" type="pres">
      <dgm:prSet presAssocID="{991857E9-A2CF-43C2-B6C3-E6E6FC9DD6C6}" presName="par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23C81B92-4547-4548-A314-68248461C054}" type="pres">
      <dgm:prSet presAssocID="{991857E9-A2CF-43C2-B6C3-E6E6FC9DD6C6}" presName="parSh" presStyleLbl="node1" presStyleIdx="2" presStyleCnt="7" custScaleY="114513"/>
      <dgm:spPr/>
    </dgm:pt>
    <dgm:pt modelId="{FB254434-5B19-4F1F-8B82-78043B58F984}" type="pres">
      <dgm:prSet presAssocID="{991857E9-A2CF-43C2-B6C3-E6E6FC9DD6C6}" presName="desTx" presStyleLbl="fgAcc1" presStyleIdx="2" presStyleCnt="7" custScaleX="105934" custScaleY="213148" custLinFactNeighborX="-17824" custLinFactNeighborY="32400">
        <dgm:presLayoutVars>
          <dgm:bulletEnabled val="1"/>
        </dgm:presLayoutVars>
      </dgm:prSet>
      <dgm:spPr/>
    </dgm:pt>
    <dgm:pt modelId="{2ED40C0B-4706-4BE8-9104-541216266EE4}" type="pres">
      <dgm:prSet presAssocID="{C036A02C-E85E-4D3B-BE93-F6DDAE8DEC8A}" presName="sibTrans" presStyleLbl="sibTrans2D1" presStyleIdx="2" presStyleCnt="6" custLinFactY="83088" custLinFactNeighborX="-8183" custLinFactNeighborY="100000"/>
      <dgm:spPr/>
    </dgm:pt>
    <dgm:pt modelId="{0ED9B9B8-5496-441A-B9ED-43D72DBB2E00}" type="pres">
      <dgm:prSet presAssocID="{C036A02C-E85E-4D3B-BE93-F6DDAE8DEC8A}" presName="connTx" presStyleLbl="sibTrans2D1" presStyleIdx="2" presStyleCnt="6"/>
      <dgm:spPr/>
    </dgm:pt>
    <dgm:pt modelId="{312B1713-93C0-499F-8FE3-9B024D555498}" type="pres">
      <dgm:prSet presAssocID="{2B7CD8BF-0767-419A-87AD-3B1FA375D56C}" presName="composite" presStyleCnt="0"/>
      <dgm:spPr/>
    </dgm:pt>
    <dgm:pt modelId="{202D646C-902B-4EFA-8851-8302D89241E5}" type="pres">
      <dgm:prSet presAssocID="{2B7CD8BF-0767-419A-87AD-3B1FA375D56C}" presName="par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2D0386D-7457-4FF4-8E8A-FDC346B4DFE9}" type="pres">
      <dgm:prSet presAssocID="{2B7CD8BF-0767-419A-87AD-3B1FA375D56C}" presName="parSh" presStyleLbl="node1" presStyleIdx="3" presStyleCnt="7" custScaleX="129463" custScaleY="114513"/>
      <dgm:spPr/>
    </dgm:pt>
    <dgm:pt modelId="{9DA252AC-E4BC-405B-8920-7FD637681816}" type="pres">
      <dgm:prSet presAssocID="{2B7CD8BF-0767-419A-87AD-3B1FA375D56C}" presName="desTx" presStyleLbl="fgAcc1" presStyleIdx="3" presStyleCnt="7" custScaleX="134300" custScaleY="213148" custLinFactNeighborX="-17824" custLinFactNeighborY="32400">
        <dgm:presLayoutVars>
          <dgm:bulletEnabled val="1"/>
        </dgm:presLayoutVars>
      </dgm:prSet>
      <dgm:spPr/>
    </dgm:pt>
    <dgm:pt modelId="{5BB2B3FE-D52A-4B9C-AE18-D36AECB96B4F}" type="pres">
      <dgm:prSet presAssocID="{D1CB8D07-6E4D-44CA-92FA-5A4C1C91B229}" presName="sibTrans" presStyleLbl="sibTrans2D1" presStyleIdx="3" presStyleCnt="6" custLinFactY="83088" custLinFactNeighborX="-7869" custLinFactNeighborY="100000"/>
      <dgm:spPr/>
    </dgm:pt>
    <dgm:pt modelId="{2EE53391-2630-4CD2-BDBA-543D8A3F6514}" type="pres">
      <dgm:prSet presAssocID="{D1CB8D07-6E4D-44CA-92FA-5A4C1C91B229}" presName="connTx" presStyleLbl="sibTrans2D1" presStyleIdx="3" presStyleCnt="6"/>
      <dgm:spPr/>
    </dgm:pt>
    <dgm:pt modelId="{2645D1B0-CBDE-4107-A652-6D4D0FE2528B}" type="pres">
      <dgm:prSet presAssocID="{6D169A7D-AE59-4ECF-8733-A4068B7F2329}" presName="composite" presStyleCnt="0"/>
      <dgm:spPr/>
    </dgm:pt>
    <dgm:pt modelId="{4A927CC5-8F01-4A37-BE12-41991AFAA9BC}" type="pres">
      <dgm:prSet presAssocID="{6D169A7D-AE59-4ECF-8733-A4068B7F2329}" presName="par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09C863CD-E00A-46DE-90DA-D46F182B1F89}" type="pres">
      <dgm:prSet presAssocID="{6D169A7D-AE59-4ECF-8733-A4068B7F2329}" presName="parSh" presStyleLbl="node1" presStyleIdx="4" presStyleCnt="7" custScaleY="114513"/>
      <dgm:spPr/>
    </dgm:pt>
    <dgm:pt modelId="{042CAB34-9EE0-4B97-98FA-E10A937C24B3}" type="pres">
      <dgm:prSet presAssocID="{6D169A7D-AE59-4ECF-8733-A4068B7F2329}" presName="desTx" presStyleLbl="fgAcc1" presStyleIdx="4" presStyleCnt="7" custScaleX="106468" custScaleY="213148" custLinFactNeighborX="-17684" custLinFactNeighborY="41220">
        <dgm:presLayoutVars>
          <dgm:bulletEnabled val="1"/>
        </dgm:presLayoutVars>
      </dgm:prSet>
      <dgm:spPr/>
    </dgm:pt>
    <dgm:pt modelId="{4778FB8F-C987-4686-B8B3-623AA1F40127}" type="pres">
      <dgm:prSet presAssocID="{9AE81676-0F1E-4E5A-A514-43B905D74B0D}" presName="sibTrans" presStyleLbl="sibTrans2D1" presStyleIdx="4" presStyleCnt="6" custLinFactY="83088" custLinFactNeighborX="-7769" custLinFactNeighborY="100000"/>
      <dgm:spPr/>
    </dgm:pt>
    <dgm:pt modelId="{BC2545FB-B34F-462E-A84C-F630BD8D6B57}" type="pres">
      <dgm:prSet presAssocID="{9AE81676-0F1E-4E5A-A514-43B905D74B0D}" presName="connTx" presStyleLbl="sibTrans2D1" presStyleIdx="4" presStyleCnt="6"/>
      <dgm:spPr/>
    </dgm:pt>
    <dgm:pt modelId="{B26763C1-70B8-4E08-A2D4-FDC805AC25CF}" type="pres">
      <dgm:prSet presAssocID="{D3D47E2E-63EC-4161-8DEB-98F6D599A707}" presName="composite" presStyleCnt="0"/>
      <dgm:spPr/>
    </dgm:pt>
    <dgm:pt modelId="{1A6C0187-943A-426A-91B9-BB5F3A15BCE1}" type="pres">
      <dgm:prSet presAssocID="{D3D47E2E-63EC-4161-8DEB-98F6D599A707}" presName="par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D6DA6794-E657-472F-82B8-8EE2EA9DD484}" type="pres">
      <dgm:prSet presAssocID="{D3D47E2E-63EC-4161-8DEB-98F6D599A707}" presName="parSh" presStyleLbl="node1" presStyleIdx="5" presStyleCnt="7" custScaleY="114513"/>
      <dgm:spPr/>
    </dgm:pt>
    <dgm:pt modelId="{C103E2A6-7FE8-4E0D-83E1-4C7C49DA96EF}" type="pres">
      <dgm:prSet presAssocID="{D3D47E2E-63EC-4161-8DEB-98F6D599A707}" presName="desTx" presStyleLbl="fgAcc1" presStyleIdx="5" presStyleCnt="7" custScaleY="213148" custLinFactNeighborX="-17824" custLinFactNeighborY="32400">
        <dgm:presLayoutVars>
          <dgm:bulletEnabled val="1"/>
        </dgm:presLayoutVars>
      </dgm:prSet>
      <dgm:spPr/>
    </dgm:pt>
    <dgm:pt modelId="{D4689AA4-F840-4511-A9CA-F7F9ACB3BAEE}" type="pres">
      <dgm:prSet presAssocID="{F653A583-4250-4A41-B722-400B9B4D6305}" presName="sibTrans" presStyleLbl="sibTrans2D1" presStyleIdx="5" presStyleCnt="6" custLinFactY="83088" custLinFactNeighborX="-8183" custLinFactNeighborY="100000"/>
      <dgm:spPr/>
    </dgm:pt>
    <dgm:pt modelId="{3E2BDFFB-DF91-400D-8C3A-BF6B75FD29FA}" type="pres">
      <dgm:prSet presAssocID="{F653A583-4250-4A41-B722-400B9B4D6305}" presName="connTx" presStyleLbl="sibTrans2D1" presStyleIdx="5" presStyleCnt="6"/>
      <dgm:spPr/>
    </dgm:pt>
    <dgm:pt modelId="{DBFD1BA4-719A-48E3-9FE1-D01526768DCF}" type="pres">
      <dgm:prSet presAssocID="{2BB85C90-F159-4FD3-AFC1-A02B774C9E6E}" presName="composite" presStyleCnt="0"/>
      <dgm:spPr/>
    </dgm:pt>
    <dgm:pt modelId="{851FE4B6-FD56-4195-AC18-0242A58C9F89}" type="pres">
      <dgm:prSet presAssocID="{2BB85C90-F159-4FD3-AFC1-A02B774C9E6E}" presName="par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A3FF7042-E6E1-4885-B153-EA903969F326}" type="pres">
      <dgm:prSet presAssocID="{2BB85C90-F159-4FD3-AFC1-A02B774C9E6E}" presName="parSh" presStyleLbl="node1" presStyleIdx="6" presStyleCnt="7" custScaleX="115689" custScaleY="114513" custLinFactNeighborX="4218" custLinFactNeighborY="1595"/>
      <dgm:spPr/>
    </dgm:pt>
    <dgm:pt modelId="{0D4D432A-2593-4F5E-8F38-E25854888ACB}" type="pres">
      <dgm:prSet presAssocID="{2BB85C90-F159-4FD3-AFC1-A02B774C9E6E}" presName="desTx" presStyleLbl="fgAcc1" presStyleIdx="6" presStyleCnt="7" custScaleX="113667" custScaleY="213148" custLinFactNeighborX="-15746" custLinFactNeighborY="32908">
        <dgm:presLayoutVars>
          <dgm:bulletEnabled val="1"/>
        </dgm:presLayoutVars>
      </dgm:prSet>
      <dgm:spPr/>
    </dgm:pt>
  </dgm:ptLst>
  <dgm:cxnLst>
    <dgm:cxn modelId="{F3149B07-3BEA-4E7B-AA02-9552BCE851E9}" type="presOf" srcId="{991857E9-A2CF-43C2-B6C3-E6E6FC9DD6C6}" destId="{23C81B92-4547-4548-A314-68248461C054}" srcOrd="1" destOrd="0" presId="urn:microsoft.com/office/officeart/2005/8/layout/process3"/>
    <dgm:cxn modelId="{000AD909-96E9-4B45-B79A-F37519F3BDB1}" type="presOf" srcId="{225A5A50-B4F3-420E-9450-18395EF71DD3}" destId="{0D4D432A-2593-4F5E-8F38-E25854888ACB}" srcOrd="0" destOrd="0" presId="urn:microsoft.com/office/officeart/2005/8/layout/process3"/>
    <dgm:cxn modelId="{EEAE830B-BF63-452A-B7D7-EE3798F5275B}" type="presOf" srcId="{5C107B00-CCB9-4613-877D-03A7EE049B66}" destId="{9845A1A1-9E69-4FA3-BF28-69C3476D3F01}" srcOrd="1" destOrd="0" presId="urn:microsoft.com/office/officeart/2005/8/layout/process3"/>
    <dgm:cxn modelId="{7576900B-14B4-4088-A0D1-5BE553BB7BCD}" srcId="{628986D5-804C-4203-86BE-90B841CFBA2C}" destId="{991857E9-A2CF-43C2-B6C3-E6E6FC9DD6C6}" srcOrd="2" destOrd="0" parTransId="{663B65BC-8BBA-43EF-8D9E-3CE0D15009FA}" sibTransId="{C036A02C-E85E-4D3B-BE93-F6DDAE8DEC8A}"/>
    <dgm:cxn modelId="{3B5C670C-43ED-445C-8F5A-EFD56991C8B8}" type="presOf" srcId="{CEC1AA70-AC7A-470C-BB85-7643BF0901F4}" destId="{C103E2A6-7FE8-4E0D-83E1-4C7C49DA96EF}" srcOrd="0" destOrd="0" presId="urn:microsoft.com/office/officeart/2005/8/layout/process3"/>
    <dgm:cxn modelId="{C4862610-00DE-47AF-BA3E-C563AB95E314}" type="presOf" srcId="{628986D5-804C-4203-86BE-90B841CFBA2C}" destId="{5A9DD897-7B62-48F9-8121-AE09AF8C6EAE}" srcOrd="0" destOrd="0" presId="urn:microsoft.com/office/officeart/2005/8/layout/process3"/>
    <dgm:cxn modelId="{2CCDD012-209F-4EC4-A040-64CC1CB3C927}" type="presOf" srcId="{2BB85C90-F159-4FD3-AFC1-A02B774C9E6E}" destId="{A3FF7042-E6E1-4885-B153-EA903969F326}" srcOrd="1" destOrd="0" presId="urn:microsoft.com/office/officeart/2005/8/layout/process3"/>
    <dgm:cxn modelId="{0777AA19-51C3-4847-A6A1-577A0414C78B}" type="presOf" srcId="{F653A583-4250-4A41-B722-400B9B4D6305}" destId="{3E2BDFFB-DF91-400D-8C3A-BF6B75FD29FA}" srcOrd="1" destOrd="0" presId="urn:microsoft.com/office/officeart/2005/8/layout/process3"/>
    <dgm:cxn modelId="{96FDD21E-EBA3-4EF5-AA59-B6ADEC563EA6}" type="presOf" srcId="{D3D47E2E-63EC-4161-8DEB-98F6D599A707}" destId="{D6DA6794-E657-472F-82B8-8EE2EA9DD484}" srcOrd="1" destOrd="0" presId="urn:microsoft.com/office/officeart/2005/8/layout/process3"/>
    <dgm:cxn modelId="{A5795727-8F56-4825-BA01-136E91658A12}" type="presOf" srcId="{A84733BC-F837-44A8-BE96-4CD678948DB1}" destId="{16CB4E10-79DC-452B-BE04-91367A5EE181}" srcOrd="0" destOrd="0" presId="urn:microsoft.com/office/officeart/2005/8/layout/process3"/>
    <dgm:cxn modelId="{8A2EA533-4412-490D-98AA-3F00A8A484FD}" type="presOf" srcId="{C036A02C-E85E-4D3B-BE93-F6DDAE8DEC8A}" destId="{2ED40C0B-4706-4BE8-9104-541216266EE4}" srcOrd="0" destOrd="0" presId="urn:microsoft.com/office/officeart/2005/8/layout/process3"/>
    <dgm:cxn modelId="{AA50813E-C995-40E9-925D-829135583F4C}" srcId="{2B7CD8BF-0767-419A-87AD-3B1FA375D56C}" destId="{1618D06D-DDE4-4384-80D3-8A8025B5333D}" srcOrd="0" destOrd="0" parTransId="{A55DD4C4-21BD-4A63-9AF2-56DF71037336}" sibTransId="{4DEB9033-B37C-4E5A-9B7C-6A6DAEA45E88}"/>
    <dgm:cxn modelId="{898D785D-0D7E-4039-A350-A66C85973CEC}" srcId="{D3D47E2E-63EC-4161-8DEB-98F6D599A707}" destId="{CEC1AA70-AC7A-470C-BB85-7643BF0901F4}" srcOrd="0" destOrd="0" parTransId="{70F6E16F-CFCA-4717-9B1D-7E224593105F}" sibTransId="{AD5B7D64-6877-4FD3-ADBB-8D8E56589C04}"/>
    <dgm:cxn modelId="{0B052D42-4EAF-4695-8A02-295C969C1595}" type="presOf" srcId="{D1CB8D07-6E4D-44CA-92FA-5A4C1C91B229}" destId="{5BB2B3FE-D52A-4B9C-AE18-D36AECB96B4F}" srcOrd="0" destOrd="0" presId="urn:microsoft.com/office/officeart/2005/8/layout/process3"/>
    <dgm:cxn modelId="{87C75142-7373-472B-BAF5-B117AC20EB8A}" srcId="{628986D5-804C-4203-86BE-90B841CFBA2C}" destId="{2BB85C90-F159-4FD3-AFC1-A02B774C9E6E}" srcOrd="6" destOrd="0" parTransId="{620F312B-138C-42E9-8045-455060B00634}" sibTransId="{FBA5D3AD-CCCD-4B33-A919-45974C5433DA}"/>
    <dgm:cxn modelId="{A38C5946-EF4E-4DC1-98F2-7238F9C32DAA}" type="presOf" srcId="{B025D811-0481-4FD3-9AE7-4DF4F8773D72}" destId="{FB254434-5B19-4F1F-8B82-78043B58F984}" srcOrd="0" destOrd="0" presId="urn:microsoft.com/office/officeart/2005/8/layout/process3"/>
    <dgm:cxn modelId="{7903DD6A-AE2D-4E62-B1C6-4589B52963E0}" type="presOf" srcId="{C036A02C-E85E-4D3B-BE93-F6DDAE8DEC8A}" destId="{0ED9B9B8-5496-441A-B9ED-43D72DBB2E00}" srcOrd="1" destOrd="0" presId="urn:microsoft.com/office/officeart/2005/8/layout/process3"/>
    <dgm:cxn modelId="{983BAF6B-F02A-467A-BE45-9E6A15E3B73F}" type="presOf" srcId="{D63E53EE-2D3B-40F4-BDE8-C6B42FD7B9A3}" destId="{42473A2F-718D-435A-B46F-BA7CCDD90560}" srcOrd="0" destOrd="0" presId="urn:microsoft.com/office/officeart/2005/8/layout/process3"/>
    <dgm:cxn modelId="{4AB7274D-4E6F-489E-84E0-FC2D27C90605}" type="presOf" srcId="{991857E9-A2CF-43C2-B6C3-E6E6FC9DD6C6}" destId="{9C25E6B1-39C5-4410-9241-BCD28C953F88}" srcOrd="0" destOrd="0" presId="urn:microsoft.com/office/officeart/2005/8/layout/process3"/>
    <dgm:cxn modelId="{C74EBA6E-E0C2-4C7D-99D3-B99A0C7721DD}" srcId="{628986D5-804C-4203-86BE-90B841CFBA2C}" destId="{5C107B00-CCB9-4613-877D-03A7EE049B66}" srcOrd="0" destOrd="0" parTransId="{43E469C3-146E-4DBB-9803-F0E23926B1D5}" sibTransId="{A84733BC-F837-44A8-BE96-4CD678948DB1}"/>
    <dgm:cxn modelId="{FA2CBA50-C167-4B06-AA49-698D6C38CB14}" type="presOf" srcId="{2B7CD8BF-0767-419A-87AD-3B1FA375D56C}" destId="{202D646C-902B-4EFA-8851-8302D89241E5}" srcOrd="0" destOrd="0" presId="urn:microsoft.com/office/officeart/2005/8/layout/process3"/>
    <dgm:cxn modelId="{39AC1959-1D7C-4731-849D-EB3341657F4E}" type="presOf" srcId="{5C107B00-CCB9-4613-877D-03A7EE049B66}" destId="{FB531030-DB11-4B6D-B2EE-3FA0775620D6}" srcOrd="0" destOrd="0" presId="urn:microsoft.com/office/officeart/2005/8/layout/process3"/>
    <dgm:cxn modelId="{2F7F4A7C-56E7-4A94-8461-AE30DD4113FE}" type="presOf" srcId="{6D169A7D-AE59-4ECF-8733-A4068B7F2329}" destId="{4A927CC5-8F01-4A37-BE12-41991AFAA9BC}" srcOrd="0" destOrd="0" presId="urn:microsoft.com/office/officeart/2005/8/layout/process3"/>
    <dgm:cxn modelId="{26D6247E-0ABE-49DA-B707-F342C3543C54}" type="presOf" srcId="{2B7CD8BF-0767-419A-87AD-3B1FA375D56C}" destId="{B2D0386D-7457-4FF4-8E8A-FDC346B4DFE9}" srcOrd="1" destOrd="0" presId="urn:microsoft.com/office/officeart/2005/8/layout/process3"/>
    <dgm:cxn modelId="{B63CA984-DB20-4534-BFB0-281280EE41B3}" type="presOf" srcId="{6D169A7D-AE59-4ECF-8733-A4068B7F2329}" destId="{09C863CD-E00A-46DE-90DA-D46F182B1F89}" srcOrd="1" destOrd="0" presId="urn:microsoft.com/office/officeart/2005/8/layout/process3"/>
    <dgm:cxn modelId="{BAC14D88-B138-4DE6-ABEA-E9C10710A0E3}" srcId="{2BB85C90-F159-4FD3-AFC1-A02B774C9E6E}" destId="{225A5A50-B4F3-420E-9450-18395EF71DD3}" srcOrd="0" destOrd="0" parTransId="{FB1A7E0C-0A9D-4462-856A-C16B289AA2F4}" sibTransId="{77CDFF37-D910-4FCC-8865-C7FF27CC229B}"/>
    <dgm:cxn modelId="{56219F89-69BF-4EBC-965F-0AD09F1936B6}" type="presOf" srcId="{1200B95B-910E-4BDC-B69A-90249182666E}" destId="{52D74185-E2D3-4E11-90E9-00BB5A7C3261}" srcOrd="1" destOrd="0" presId="urn:microsoft.com/office/officeart/2005/8/layout/process3"/>
    <dgm:cxn modelId="{0ABA668A-28DA-4DDC-B2EE-FD6560C4376C}" type="presOf" srcId="{9AE81676-0F1E-4E5A-A514-43B905D74B0D}" destId="{4778FB8F-C987-4686-B8B3-623AA1F40127}" srcOrd="0" destOrd="0" presId="urn:microsoft.com/office/officeart/2005/8/layout/process3"/>
    <dgm:cxn modelId="{DA793192-4E95-492A-8393-51D424510E35}" srcId="{6D169A7D-AE59-4ECF-8733-A4068B7F2329}" destId="{18E788C4-EFFD-482F-BCC0-D2D13C5E4DC4}" srcOrd="0" destOrd="0" parTransId="{C7AD3AEC-0054-4766-818C-B2AC1B8AAD5E}" sibTransId="{485A6BCD-F167-4668-8C4D-C511A4D2411B}"/>
    <dgm:cxn modelId="{A9C45C97-C198-4701-BD75-74B78D9FC2F4}" srcId="{628986D5-804C-4203-86BE-90B841CFBA2C}" destId="{D3D47E2E-63EC-4161-8DEB-98F6D599A707}" srcOrd="5" destOrd="0" parTransId="{AC644EAC-DFD5-4FC2-BE10-E0EC5F761154}" sibTransId="{F653A583-4250-4A41-B722-400B9B4D6305}"/>
    <dgm:cxn modelId="{F8C090A1-932E-4C97-9308-7B36F42824B5}" type="presOf" srcId="{4199BA05-914B-49F6-8097-DCAA7FDBDBF3}" destId="{A5F5D4B4-850F-4514-AC24-09726E9F422C}" srcOrd="0" destOrd="0" presId="urn:microsoft.com/office/officeart/2005/8/layout/process3"/>
    <dgm:cxn modelId="{5F6482A8-14CB-4A9E-A2B9-669C275D1E82}" type="presOf" srcId="{D3D47E2E-63EC-4161-8DEB-98F6D599A707}" destId="{1A6C0187-943A-426A-91B9-BB5F3A15BCE1}" srcOrd="0" destOrd="0" presId="urn:microsoft.com/office/officeart/2005/8/layout/process3"/>
    <dgm:cxn modelId="{5B2EAFA8-B3AD-4B77-BC39-538EF48E396A}" srcId="{4199BA05-914B-49F6-8097-DCAA7FDBDBF3}" destId="{F0E29696-C765-4549-AF08-ADEABC52EB54}" srcOrd="0" destOrd="0" parTransId="{34315D80-E317-4DA0-84A2-1842B5F89E86}" sibTransId="{B27D3C62-04D5-4776-B0CA-BADCF5383D72}"/>
    <dgm:cxn modelId="{E2743CB8-1396-4917-BAE6-9A51EC14FF0E}" type="presOf" srcId="{4199BA05-914B-49F6-8097-DCAA7FDBDBF3}" destId="{7F4078AB-1182-4C63-A556-B4125D30D177}" srcOrd="1" destOrd="0" presId="urn:microsoft.com/office/officeart/2005/8/layout/process3"/>
    <dgm:cxn modelId="{F07D36BB-3DD8-4B8A-8247-847AD69F5CEB}" srcId="{628986D5-804C-4203-86BE-90B841CFBA2C}" destId="{2B7CD8BF-0767-419A-87AD-3B1FA375D56C}" srcOrd="3" destOrd="0" parTransId="{7094A6BE-B966-40C9-A7C4-9CE8B73823C1}" sibTransId="{D1CB8D07-6E4D-44CA-92FA-5A4C1C91B229}"/>
    <dgm:cxn modelId="{7BD907BE-07CB-405F-9D24-E497EF86B629}" type="presOf" srcId="{A84733BC-F837-44A8-BE96-4CD678948DB1}" destId="{CE62A0FF-1426-4AE7-AAC1-183FC8CF2395}" srcOrd="1" destOrd="0" presId="urn:microsoft.com/office/officeart/2005/8/layout/process3"/>
    <dgm:cxn modelId="{BEB026BF-AC64-4411-AD04-EDEDECDBB998}" srcId="{991857E9-A2CF-43C2-B6C3-E6E6FC9DD6C6}" destId="{B025D811-0481-4FD3-9AE7-4DF4F8773D72}" srcOrd="0" destOrd="0" parTransId="{85E099AD-D90E-43D3-8DA1-60E0059291A3}" sibTransId="{BDEF62D4-4748-40A0-8309-F6B53FAE0C54}"/>
    <dgm:cxn modelId="{6E2F2EBF-381D-49D5-98B0-12DB5A008042}" srcId="{628986D5-804C-4203-86BE-90B841CFBA2C}" destId="{6D169A7D-AE59-4ECF-8733-A4068B7F2329}" srcOrd="4" destOrd="0" parTransId="{F55AEE00-926F-47FF-9FD5-CC7549799BA4}" sibTransId="{9AE81676-0F1E-4E5A-A514-43B905D74B0D}"/>
    <dgm:cxn modelId="{A06EE2BF-9249-43E6-AF95-0A4948DDE542}" type="presOf" srcId="{F653A583-4250-4A41-B722-400B9B4D6305}" destId="{D4689AA4-F840-4511-A9CA-F7F9ACB3BAEE}" srcOrd="0" destOrd="0" presId="urn:microsoft.com/office/officeart/2005/8/layout/process3"/>
    <dgm:cxn modelId="{B203BDC4-7946-42BF-A0A9-6C52D7F7607B}" type="presOf" srcId="{F0E29696-C765-4549-AF08-ADEABC52EB54}" destId="{AE33EF4E-8AB9-4C9A-B8B1-F0D211AB0154}" srcOrd="0" destOrd="0" presId="urn:microsoft.com/office/officeart/2005/8/layout/process3"/>
    <dgm:cxn modelId="{4022EBC4-658E-4721-9340-4615CCBE7BD0}" srcId="{628986D5-804C-4203-86BE-90B841CFBA2C}" destId="{4199BA05-914B-49F6-8097-DCAA7FDBDBF3}" srcOrd="1" destOrd="0" parTransId="{0EC75ADA-53B4-439F-9762-30E7C1D00033}" sibTransId="{1200B95B-910E-4BDC-B69A-90249182666E}"/>
    <dgm:cxn modelId="{763FA4CC-5EC8-4B2B-94FF-DE6951D1D624}" type="presOf" srcId="{18E788C4-EFFD-482F-BCC0-D2D13C5E4DC4}" destId="{042CAB34-9EE0-4B97-98FA-E10A937C24B3}" srcOrd="0" destOrd="0" presId="urn:microsoft.com/office/officeart/2005/8/layout/process3"/>
    <dgm:cxn modelId="{EFFA10CD-3F09-4715-8DAF-695F65A5E2EA}" type="presOf" srcId="{1200B95B-910E-4BDC-B69A-90249182666E}" destId="{764BA6BB-9927-44BD-9160-F69FE0E4D33C}" srcOrd="0" destOrd="0" presId="urn:microsoft.com/office/officeart/2005/8/layout/process3"/>
    <dgm:cxn modelId="{9CEE66E4-0EB2-4C8C-8C44-31BB651E0356}" type="presOf" srcId="{D1CB8D07-6E4D-44CA-92FA-5A4C1C91B229}" destId="{2EE53391-2630-4CD2-BDBA-543D8A3F6514}" srcOrd="1" destOrd="0" presId="urn:microsoft.com/office/officeart/2005/8/layout/process3"/>
    <dgm:cxn modelId="{4019E5E5-660A-4B19-82F3-A4A67CD8C764}" srcId="{5C107B00-CCB9-4613-877D-03A7EE049B66}" destId="{D63E53EE-2D3B-40F4-BDE8-C6B42FD7B9A3}" srcOrd="0" destOrd="0" parTransId="{2E3B0BC3-E8D4-44EC-8253-175ED3D4F80A}" sibTransId="{CFE732C0-DB75-4D5F-958F-EAB48CCA3044}"/>
    <dgm:cxn modelId="{C70C42E8-0494-4622-A455-B6F4ACA5CD32}" type="presOf" srcId="{9AE81676-0F1E-4E5A-A514-43B905D74B0D}" destId="{BC2545FB-B34F-462E-A84C-F630BD8D6B57}" srcOrd="1" destOrd="0" presId="urn:microsoft.com/office/officeart/2005/8/layout/process3"/>
    <dgm:cxn modelId="{6E0E02F9-D04F-43E6-BE4F-E3A8BD2F2E4A}" type="presOf" srcId="{1618D06D-DDE4-4384-80D3-8A8025B5333D}" destId="{9DA252AC-E4BC-405B-8920-7FD637681816}" srcOrd="0" destOrd="0" presId="urn:microsoft.com/office/officeart/2005/8/layout/process3"/>
    <dgm:cxn modelId="{4C5855F9-7B53-406C-967C-B00A358340F7}" type="presOf" srcId="{2BB85C90-F159-4FD3-AFC1-A02B774C9E6E}" destId="{851FE4B6-FD56-4195-AC18-0242A58C9F89}" srcOrd="0" destOrd="0" presId="urn:microsoft.com/office/officeart/2005/8/layout/process3"/>
    <dgm:cxn modelId="{0B357AE4-297D-494D-9EA5-AF3221A6D98C}" type="presParOf" srcId="{5A9DD897-7B62-48F9-8121-AE09AF8C6EAE}" destId="{E6F884A5-B058-434A-ABF7-44CB2FE7B1D5}" srcOrd="0" destOrd="0" presId="urn:microsoft.com/office/officeart/2005/8/layout/process3"/>
    <dgm:cxn modelId="{03917C8C-A09A-42EA-AC81-8830DA692314}" type="presParOf" srcId="{E6F884A5-B058-434A-ABF7-44CB2FE7B1D5}" destId="{FB531030-DB11-4B6D-B2EE-3FA0775620D6}" srcOrd="0" destOrd="0" presId="urn:microsoft.com/office/officeart/2005/8/layout/process3"/>
    <dgm:cxn modelId="{28C26FE2-8FC2-4350-97A8-550B43BD2B2A}" type="presParOf" srcId="{E6F884A5-B058-434A-ABF7-44CB2FE7B1D5}" destId="{9845A1A1-9E69-4FA3-BF28-69C3476D3F01}" srcOrd="1" destOrd="0" presId="urn:microsoft.com/office/officeart/2005/8/layout/process3"/>
    <dgm:cxn modelId="{08551CC6-F9AD-4C1D-B219-551C5E608ED3}" type="presParOf" srcId="{E6F884A5-B058-434A-ABF7-44CB2FE7B1D5}" destId="{42473A2F-718D-435A-B46F-BA7CCDD90560}" srcOrd="2" destOrd="0" presId="urn:microsoft.com/office/officeart/2005/8/layout/process3"/>
    <dgm:cxn modelId="{E49D5E7A-A46A-4618-A6E6-A4AB28940107}" type="presParOf" srcId="{5A9DD897-7B62-48F9-8121-AE09AF8C6EAE}" destId="{16CB4E10-79DC-452B-BE04-91367A5EE181}" srcOrd="1" destOrd="0" presId="urn:microsoft.com/office/officeart/2005/8/layout/process3"/>
    <dgm:cxn modelId="{B3AA9EB7-91DA-4E64-AA30-93845546F088}" type="presParOf" srcId="{16CB4E10-79DC-452B-BE04-91367A5EE181}" destId="{CE62A0FF-1426-4AE7-AAC1-183FC8CF2395}" srcOrd="0" destOrd="0" presId="urn:microsoft.com/office/officeart/2005/8/layout/process3"/>
    <dgm:cxn modelId="{81D262F0-2263-40E6-8E32-1E5AED2C702F}" type="presParOf" srcId="{5A9DD897-7B62-48F9-8121-AE09AF8C6EAE}" destId="{932F5028-7B60-43C9-9BF0-44DB38B25F18}" srcOrd="2" destOrd="0" presId="urn:microsoft.com/office/officeart/2005/8/layout/process3"/>
    <dgm:cxn modelId="{CD1C6A0C-9A37-4FEC-A795-F25AB9EBFF38}" type="presParOf" srcId="{932F5028-7B60-43C9-9BF0-44DB38B25F18}" destId="{A5F5D4B4-850F-4514-AC24-09726E9F422C}" srcOrd="0" destOrd="0" presId="urn:microsoft.com/office/officeart/2005/8/layout/process3"/>
    <dgm:cxn modelId="{F83426F6-9035-4158-95AD-9245FA189A79}" type="presParOf" srcId="{932F5028-7B60-43C9-9BF0-44DB38B25F18}" destId="{7F4078AB-1182-4C63-A556-B4125D30D177}" srcOrd="1" destOrd="0" presId="urn:microsoft.com/office/officeart/2005/8/layout/process3"/>
    <dgm:cxn modelId="{8649843B-644A-4078-B728-B222DB97B28B}" type="presParOf" srcId="{932F5028-7B60-43C9-9BF0-44DB38B25F18}" destId="{AE33EF4E-8AB9-4C9A-B8B1-F0D211AB0154}" srcOrd="2" destOrd="0" presId="urn:microsoft.com/office/officeart/2005/8/layout/process3"/>
    <dgm:cxn modelId="{FA0589EA-38A4-4422-AC60-CBC9330EFC12}" type="presParOf" srcId="{5A9DD897-7B62-48F9-8121-AE09AF8C6EAE}" destId="{764BA6BB-9927-44BD-9160-F69FE0E4D33C}" srcOrd="3" destOrd="0" presId="urn:microsoft.com/office/officeart/2005/8/layout/process3"/>
    <dgm:cxn modelId="{8353C4DE-0B4A-4297-AFDB-00A8DAE25ECA}" type="presParOf" srcId="{764BA6BB-9927-44BD-9160-F69FE0E4D33C}" destId="{52D74185-E2D3-4E11-90E9-00BB5A7C3261}" srcOrd="0" destOrd="0" presId="urn:microsoft.com/office/officeart/2005/8/layout/process3"/>
    <dgm:cxn modelId="{89161887-E86C-46E3-A146-13E861DA9DF6}" type="presParOf" srcId="{5A9DD897-7B62-48F9-8121-AE09AF8C6EAE}" destId="{37DE6944-97C3-4EBA-AF10-6F67BDBA1863}" srcOrd="4" destOrd="0" presId="urn:microsoft.com/office/officeart/2005/8/layout/process3"/>
    <dgm:cxn modelId="{4B1EB6D4-2A55-4ECC-A3E9-7D4CDDA0BCE5}" type="presParOf" srcId="{37DE6944-97C3-4EBA-AF10-6F67BDBA1863}" destId="{9C25E6B1-39C5-4410-9241-BCD28C953F88}" srcOrd="0" destOrd="0" presId="urn:microsoft.com/office/officeart/2005/8/layout/process3"/>
    <dgm:cxn modelId="{A86680D6-3763-4C1F-97E9-32B5348017C4}" type="presParOf" srcId="{37DE6944-97C3-4EBA-AF10-6F67BDBA1863}" destId="{23C81B92-4547-4548-A314-68248461C054}" srcOrd="1" destOrd="0" presId="urn:microsoft.com/office/officeart/2005/8/layout/process3"/>
    <dgm:cxn modelId="{0988E621-1B61-42BE-88F3-56C1EDF7CA2A}" type="presParOf" srcId="{37DE6944-97C3-4EBA-AF10-6F67BDBA1863}" destId="{FB254434-5B19-4F1F-8B82-78043B58F984}" srcOrd="2" destOrd="0" presId="urn:microsoft.com/office/officeart/2005/8/layout/process3"/>
    <dgm:cxn modelId="{ADED9CFC-6217-490D-BBAB-BFE80B63FF97}" type="presParOf" srcId="{5A9DD897-7B62-48F9-8121-AE09AF8C6EAE}" destId="{2ED40C0B-4706-4BE8-9104-541216266EE4}" srcOrd="5" destOrd="0" presId="urn:microsoft.com/office/officeart/2005/8/layout/process3"/>
    <dgm:cxn modelId="{C785298E-9AB5-4B52-9B36-34346AF6D7D2}" type="presParOf" srcId="{2ED40C0B-4706-4BE8-9104-541216266EE4}" destId="{0ED9B9B8-5496-441A-B9ED-43D72DBB2E00}" srcOrd="0" destOrd="0" presId="urn:microsoft.com/office/officeart/2005/8/layout/process3"/>
    <dgm:cxn modelId="{95251C26-A875-4B21-BCBE-1BDF282C9B43}" type="presParOf" srcId="{5A9DD897-7B62-48F9-8121-AE09AF8C6EAE}" destId="{312B1713-93C0-499F-8FE3-9B024D555498}" srcOrd="6" destOrd="0" presId="urn:microsoft.com/office/officeart/2005/8/layout/process3"/>
    <dgm:cxn modelId="{765C40F5-F5BB-4EB6-A6B7-4718D76AF9A5}" type="presParOf" srcId="{312B1713-93C0-499F-8FE3-9B024D555498}" destId="{202D646C-902B-4EFA-8851-8302D89241E5}" srcOrd="0" destOrd="0" presId="urn:microsoft.com/office/officeart/2005/8/layout/process3"/>
    <dgm:cxn modelId="{B9FA2B68-2135-4630-8803-38871E2E79BB}" type="presParOf" srcId="{312B1713-93C0-499F-8FE3-9B024D555498}" destId="{B2D0386D-7457-4FF4-8E8A-FDC346B4DFE9}" srcOrd="1" destOrd="0" presId="urn:microsoft.com/office/officeart/2005/8/layout/process3"/>
    <dgm:cxn modelId="{F2C29C5C-EECA-4896-B930-6DCBE2DAD1DE}" type="presParOf" srcId="{312B1713-93C0-499F-8FE3-9B024D555498}" destId="{9DA252AC-E4BC-405B-8920-7FD637681816}" srcOrd="2" destOrd="0" presId="urn:microsoft.com/office/officeart/2005/8/layout/process3"/>
    <dgm:cxn modelId="{989DF6CC-7809-4E53-A998-A41B1C770B5D}" type="presParOf" srcId="{5A9DD897-7B62-48F9-8121-AE09AF8C6EAE}" destId="{5BB2B3FE-D52A-4B9C-AE18-D36AECB96B4F}" srcOrd="7" destOrd="0" presId="urn:microsoft.com/office/officeart/2005/8/layout/process3"/>
    <dgm:cxn modelId="{A8CF7B6F-D3FF-4557-9169-0E6192B54B97}" type="presParOf" srcId="{5BB2B3FE-D52A-4B9C-AE18-D36AECB96B4F}" destId="{2EE53391-2630-4CD2-BDBA-543D8A3F6514}" srcOrd="0" destOrd="0" presId="urn:microsoft.com/office/officeart/2005/8/layout/process3"/>
    <dgm:cxn modelId="{486E85A0-E0C3-42EF-AA79-95C92C028855}" type="presParOf" srcId="{5A9DD897-7B62-48F9-8121-AE09AF8C6EAE}" destId="{2645D1B0-CBDE-4107-A652-6D4D0FE2528B}" srcOrd="8" destOrd="0" presId="urn:microsoft.com/office/officeart/2005/8/layout/process3"/>
    <dgm:cxn modelId="{33658D96-2226-4CB1-BE0E-C32A770CDFA0}" type="presParOf" srcId="{2645D1B0-CBDE-4107-A652-6D4D0FE2528B}" destId="{4A927CC5-8F01-4A37-BE12-41991AFAA9BC}" srcOrd="0" destOrd="0" presId="urn:microsoft.com/office/officeart/2005/8/layout/process3"/>
    <dgm:cxn modelId="{1CD83BCE-F041-4D6D-A121-32CC9038368E}" type="presParOf" srcId="{2645D1B0-CBDE-4107-A652-6D4D0FE2528B}" destId="{09C863CD-E00A-46DE-90DA-D46F182B1F89}" srcOrd="1" destOrd="0" presId="urn:microsoft.com/office/officeart/2005/8/layout/process3"/>
    <dgm:cxn modelId="{BB3D229A-DAFC-42C4-8EEA-D753BA11FC82}" type="presParOf" srcId="{2645D1B0-CBDE-4107-A652-6D4D0FE2528B}" destId="{042CAB34-9EE0-4B97-98FA-E10A937C24B3}" srcOrd="2" destOrd="0" presId="urn:microsoft.com/office/officeart/2005/8/layout/process3"/>
    <dgm:cxn modelId="{313DFD4A-9947-4A82-8118-B28FFD0F7EFA}" type="presParOf" srcId="{5A9DD897-7B62-48F9-8121-AE09AF8C6EAE}" destId="{4778FB8F-C987-4686-B8B3-623AA1F40127}" srcOrd="9" destOrd="0" presId="urn:microsoft.com/office/officeart/2005/8/layout/process3"/>
    <dgm:cxn modelId="{A50459A4-C767-41BB-855E-A447CA771952}" type="presParOf" srcId="{4778FB8F-C987-4686-B8B3-623AA1F40127}" destId="{BC2545FB-B34F-462E-A84C-F630BD8D6B57}" srcOrd="0" destOrd="0" presId="urn:microsoft.com/office/officeart/2005/8/layout/process3"/>
    <dgm:cxn modelId="{535D6DA3-5D87-4589-8456-4BD4A8F40C81}" type="presParOf" srcId="{5A9DD897-7B62-48F9-8121-AE09AF8C6EAE}" destId="{B26763C1-70B8-4E08-A2D4-FDC805AC25CF}" srcOrd="10" destOrd="0" presId="urn:microsoft.com/office/officeart/2005/8/layout/process3"/>
    <dgm:cxn modelId="{5442B6E7-12C6-4526-A38E-BECB3FBE9701}" type="presParOf" srcId="{B26763C1-70B8-4E08-A2D4-FDC805AC25CF}" destId="{1A6C0187-943A-426A-91B9-BB5F3A15BCE1}" srcOrd="0" destOrd="0" presId="urn:microsoft.com/office/officeart/2005/8/layout/process3"/>
    <dgm:cxn modelId="{371E42C9-84FF-47EB-B153-727CE1295B93}" type="presParOf" srcId="{B26763C1-70B8-4E08-A2D4-FDC805AC25CF}" destId="{D6DA6794-E657-472F-82B8-8EE2EA9DD484}" srcOrd="1" destOrd="0" presId="urn:microsoft.com/office/officeart/2005/8/layout/process3"/>
    <dgm:cxn modelId="{08CDDC4E-F213-4286-AAF3-F8BC7BBD587C}" type="presParOf" srcId="{B26763C1-70B8-4E08-A2D4-FDC805AC25CF}" destId="{C103E2A6-7FE8-4E0D-83E1-4C7C49DA96EF}" srcOrd="2" destOrd="0" presId="urn:microsoft.com/office/officeart/2005/8/layout/process3"/>
    <dgm:cxn modelId="{55A71DE5-1692-46E9-8E8C-A42B8121BE3D}" type="presParOf" srcId="{5A9DD897-7B62-48F9-8121-AE09AF8C6EAE}" destId="{D4689AA4-F840-4511-A9CA-F7F9ACB3BAEE}" srcOrd="11" destOrd="0" presId="urn:microsoft.com/office/officeart/2005/8/layout/process3"/>
    <dgm:cxn modelId="{F74F892A-6E14-4A02-ACCC-85806609DE24}" type="presParOf" srcId="{D4689AA4-F840-4511-A9CA-F7F9ACB3BAEE}" destId="{3E2BDFFB-DF91-400D-8C3A-BF6B75FD29FA}" srcOrd="0" destOrd="0" presId="urn:microsoft.com/office/officeart/2005/8/layout/process3"/>
    <dgm:cxn modelId="{9B6B234B-573F-4328-961C-700602DB899B}" type="presParOf" srcId="{5A9DD897-7B62-48F9-8121-AE09AF8C6EAE}" destId="{DBFD1BA4-719A-48E3-9FE1-D01526768DCF}" srcOrd="12" destOrd="0" presId="urn:microsoft.com/office/officeart/2005/8/layout/process3"/>
    <dgm:cxn modelId="{CB9010C6-59CE-4C8A-BD6C-1B58ADD17D1F}" type="presParOf" srcId="{DBFD1BA4-719A-48E3-9FE1-D01526768DCF}" destId="{851FE4B6-FD56-4195-AC18-0242A58C9F89}" srcOrd="0" destOrd="0" presId="urn:microsoft.com/office/officeart/2005/8/layout/process3"/>
    <dgm:cxn modelId="{46B6130F-932E-402C-B272-C66A933894BC}" type="presParOf" srcId="{DBFD1BA4-719A-48E3-9FE1-D01526768DCF}" destId="{A3FF7042-E6E1-4885-B153-EA903969F326}" srcOrd="1" destOrd="0" presId="urn:microsoft.com/office/officeart/2005/8/layout/process3"/>
    <dgm:cxn modelId="{C7A7B8FD-0F1E-4465-B157-A1B18B58C42C}" type="presParOf" srcId="{DBFD1BA4-719A-48E3-9FE1-D01526768DCF}" destId="{0D4D432A-2593-4F5E-8F38-E25854888ACB}" srcOrd="2" destOrd="0" presId="urn:microsoft.com/office/officeart/2005/8/layout/process3"/>
  </dgm:cxnLst>
  <dgm:bg>
    <a:effectLst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E02E67-1CA8-4A85-8446-14805740E996}">
      <dsp:nvSpPr>
        <dsp:cNvPr id="0" name=""/>
        <dsp:cNvSpPr/>
      </dsp:nvSpPr>
      <dsp:spPr>
        <a:xfrm>
          <a:off x="0" y="682435"/>
          <a:ext cx="11924522" cy="909914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09A55B-8A89-4DB0-84F8-5AE69DCF2CC8}">
      <dsp:nvSpPr>
        <dsp:cNvPr id="0" name=""/>
        <dsp:cNvSpPr/>
      </dsp:nvSpPr>
      <dsp:spPr>
        <a:xfrm>
          <a:off x="6573" y="0"/>
          <a:ext cx="1882726" cy="909914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키클롭스 동굴</a:t>
          </a:r>
          <a:endParaRPr lang="en-US" altLang="ko-KR" sz="1500" kern="1200" dirty="0"/>
        </a:p>
      </dsp:txBody>
      <dsp:txXfrm>
        <a:off x="6573" y="0"/>
        <a:ext cx="1882726" cy="909914"/>
      </dsp:txXfrm>
    </dsp:sp>
    <dsp:sp modelId="{824768C0-EF7C-40A6-A471-A28C2C0A0A7D}">
      <dsp:nvSpPr>
        <dsp:cNvPr id="0" name=""/>
        <dsp:cNvSpPr/>
      </dsp:nvSpPr>
      <dsp:spPr>
        <a:xfrm>
          <a:off x="834197" y="1023653"/>
          <a:ext cx="227478" cy="2274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1FA26E-9773-4E19-8C52-F04BF4851373}">
      <dsp:nvSpPr>
        <dsp:cNvPr id="0" name=""/>
        <dsp:cNvSpPr/>
      </dsp:nvSpPr>
      <dsp:spPr>
        <a:xfrm>
          <a:off x="1956899" y="1364871"/>
          <a:ext cx="1351989" cy="909914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b="0" kern="1200" dirty="0" err="1"/>
            <a:t>키르케</a:t>
          </a:r>
          <a:r>
            <a:rPr lang="ko-KR" altLang="en-US" sz="1500" b="0" kern="1200" dirty="0"/>
            <a:t> 왕궁</a:t>
          </a:r>
        </a:p>
      </dsp:txBody>
      <dsp:txXfrm>
        <a:off x="1956899" y="1364871"/>
        <a:ext cx="1351989" cy="909914"/>
      </dsp:txXfrm>
    </dsp:sp>
    <dsp:sp modelId="{D574A01E-7116-4550-BFB1-680634B165B0}">
      <dsp:nvSpPr>
        <dsp:cNvPr id="0" name=""/>
        <dsp:cNvSpPr/>
      </dsp:nvSpPr>
      <dsp:spPr>
        <a:xfrm>
          <a:off x="2519154" y="1023653"/>
          <a:ext cx="227478" cy="2274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00B87E7-0C78-43AC-9361-1EC22279A755}">
      <dsp:nvSpPr>
        <dsp:cNvPr id="0" name=""/>
        <dsp:cNvSpPr/>
      </dsp:nvSpPr>
      <dsp:spPr>
        <a:xfrm>
          <a:off x="3376488" y="0"/>
          <a:ext cx="1351989" cy="909914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저승 세계</a:t>
          </a:r>
        </a:p>
      </dsp:txBody>
      <dsp:txXfrm>
        <a:off x="3376488" y="0"/>
        <a:ext cx="1351989" cy="909914"/>
      </dsp:txXfrm>
    </dsp:sp>
    <dsp:sp modelId="{5124B122-4F2A-470E-A2A7-69793EBB73B2}">
      <dsp:nvSpPr>
        <dsp:cNvPr id="0" name=""/>
        <dsp:cNvSpPr/>
      </dsp:nvSpPr>
      <dsp:spPr>
        <a:xfrm>
          <a:off x="3938743" y="1023653"/>
          <a:ext cx="227478" cy="2274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A50312-7A5F-4414-B846-6BF8A94D2ABD}">
      <dsp:nvSpPr>
        <dsp:cNvPr id="0" name=""/>
        <dsp:cNvSpPr/>
      </dsp:nvSpPr>
      <dsp:spPr>
        <a:xfrm>
          <a:off x="4796077" y="1364871"/>
          <a:ext cx="2661107" cy="909914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 err="1"/>
            <a:t>스킬라와</a:t>
          </a:r>
          <a:r>
            <a:rPr lang="ko-KR" altLang="en-US" sz="1500" kern="1200" dirty="0"/>
            <a:t> </a:t>
          </a:r>
          <a:r>
            <a:rPr lang="ko-KR" altLang="en-US" sz="1500" kern="1200" dirty="0" err="1"/>
            <a:t>카리브디스</a:t>
          </a:r>
          <a:r>
            <a:rPr lang="ko-KR" altLang="en-US" sz="1500" kern="1200" dirty="0"/>
            <a:t> 해협</a:t>
          </a:r>
        </a:p>
      </dsp:txBody>
      <dsp:txXfrm>
        <a:off x="4796077" y="1364871"/>
        <a:ext cx="2661107" cy="909914"/>
      </dsp:txXfrm>
    </dsp:sp>
    <dsp:sp modelId="{578BC07B-3439-4920-AB1C-D6D7B5FA1A7B}">
      <dsp:nvSpPr>
        <dsp:cNvPr id="0" name=""/>
        <dsp:cNvSpPr/>
      </dsp:nvSpPr>
      <dsp:spPr>
        <a:xfrm>
          <a:off x="6012891" y="1023653"/>
          <a:ext cx="227478" cy="2274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7EBA2CE-3096-4839-AFA4-64E4B4A303D6}">
      <dsp:nvSpPr>
        <dsp:cNvPr id="0" name=""/>
        <dsp:cNvSpPr/>
      </dsp:nvSpPr>
      <dsp:spPr>
        <a:xfrm>
          <a:off x="7524783" y="0"/>
          <a:ext cx="1351989" cy="909914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오기기아 섬</a:t>
          </a:r>
        </a:p>
      </dsp:txBody>
      <dsp:txXfrm>
        <a:off x="7524783" y="0"/>
        <a:ext cx="1351989" cy="909914"/>
      </dsp:txXfrm>
    </dsp:sp>
    <dsp:sp modelId="{A7DDBDA2-47CC-490C-9E1F-CE7793A12433}">
      <dsp:nvSpPr>
        <dsp:cNvPr id="0" name=""/>
        <dsp:cNvSpPr/>
      </dsp:nvSpPr>
      <dsp:spPr>
        <a:xfrm>
          <a:off x="8087039" y="1023653"/>
          <a:ext cx="227478" cy="2274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4D8CAF-91EB-49E0-B6D2-659F50E94D50}">
      <dsp:nvSpPr>
        <dsp:cNvPr id="0" name=""/>
        <dsp:cNvSpPr/>
      </dsp:nvSpPr>
      <dsp:spPr>
        <a:xfrm>
          <a:off x="8944372" y="1364871"/>
          <a:ext cx="1781124" cy="909914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포세이돈의 바다</a:t>
          </a:r>
        </a:p>
      </dsp:txBody>
      <dsp:txXfrm>
        <a:off x="8944372" y="1364871"/>
        <a:ext cx="1781124" cy="909914"/>
      </dsp:txXfrm>
    </dsp:sp>
    <dsp:sp modelId="{BD75F354-BEA4-4C08-962B-EF8E0B06D456}">
      <dsp:nvSpPr>
        <dsp:cNvPr id="0" name=""/>
        <dsp:cNvSpPr/>
      </dsp:nvSpPr>
      <dsp:spPr>
        <a:xfrm>
          <a:off x="9721195" y="1023653"/>
          <a:ext cx="227478" cy="2274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45A1A1-9E69-4FA3-BF28-69C3476D3F01}">
      <dsp:nvSpPr>
        <dsp:cNvPr id="0" name=""/>
        <dsp:cNvSpPr/>
      </dsp:nvSpPr>
      <dsp:spPr>
        <a:xfrm>
          <a:off x="47" y="1002901"/>
          <a:ext cx="1048694" cy="7027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30480" numCol="1" spcCol="1270" anchor="t" anchorCtr="0">
          <a:noAutofit/>
        </a:bodyPr>
        <a:lstStyle/>
        <a:p>
          <a:pPr marL="0" lvl="0" indent="0" algn="l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kern="1200" dirty="0"/>
            <a:t>키클롭스 동굴</a:t>
          </a:r>
          <a:endParaRPr lang="en-US" altLang="ko-KR" sz="800" kern="1200" dirty="0"/>
        </a:p>
      </dsp:txBody>
      <dsp:txXfrm>
        <a:off x="47" y="1002901"/>
        <a:ext cx="1048694" cy="468515"/>
      </dsp:txXfrm>
    </dsp:sp>
    <dsp:sp modelId="{42473A2F-718D-435A-B46F-BA7CCDD90560}">
      <dsp:nvSpPr>
        <dsp:cNvPr id="0" name=""/>
        <dsp:cNvSpPr/>
      </dsp:nvSpPr>
      <dsp:spPr>
        <a:xfrm>
          <a:off x="0" y="1345179"/>
          <a:ext cx="1048694" cy="98218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8000" b="-38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t" anchorCtr="0">
          <a:noAutofit/>
        </a:bodyPr>
        <a:lstStyle/>
        <a:p>
          <a:pPr marL="57150" lvl="1" indent="-57150" algn="l" defTabSz="355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800" kern="1200"/>
        </a:p>
      </dsp:txBody>
      <dsp:txXfrm>
        <a:off x="28767" y="1373946"/>
        <a:ext cx="991160" cy="924651"/>
      </dsp:txXfrm>
    </dsp:sp>
    <dsp:sp modelId="{16CB4E10-79DC-452B-BE04-91367A5EE181}">
      <dsp:nvSpPr>
        <dsp:cNvPr id="0" name=""/>
        <dsp:cNvSpPr/>
      </dsp:nvSpPr>
      <dsp:spPr>
        <a:xfrm>
          <a:off x="1180140" y="1584645"/>
          <a:ext cx="337033" cy="2610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/>
        </a:p>
      </dsp:txBody>
      <dsp:txXfrm>
        <a:off x="1180140" y="1636864"/>
        <a:ext cx="258705" cy="156656"/>
      </dsp:txXfrm>
    </dsp:sp>
    <dsp:sp modelId="{7F4078AB-1182-4C63-A556-B4125D30D177}">
      <dsp:nvSpPr>
        <dsp:cNvPr id="0" name=""/>
        <dsp:cNvSpPr/>
      </dsp:nvSpPr>
      <dsp:spPr>
        <a:xfrm>
          <a:off x="1684655" y="1002901"/>
          <a:ext cx="1048694" cy="7027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30480" numCol="1" spcCol="1270" anchor="t" anchorCtr="0">
          <a:noAutofit/>
        </a:bodyPr>
        <a:lstStyle/>
        <a:p>
          <a:pPr marL="0" lvl="0" indent="0" algn="l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b="0" kern="1200" dirty="0" err="1"/>
            <a:t>키르케</a:t>
          </a:r>
          <a:r>
            <a:rPr lang="ko-KR" altLang="en-US" sz="800" b="0" kern="1200" dirty="0"/>
            <a:t> 왕궁</a:t>
          </a:r>
        </a:p>
      </dsp:txBody>
      <dsp:txXfrm>
        <a:off x="1684655" y="1002901"/>
        <a:ext cx="1048694" cy="468515"/>
      </dsp:txXfrm>
    </dsp:sp>
    <dsp:sp modelId="{AE33EF4E-8AB9-4C9A-B8B1-F0D211AB0154}">
      <dsp:nvSpPr>
        <dsp:cNvPr id="0" name=""/>
        <dsp:cNvSpPr/>
      </dsp:nvSpPr>
      <dsp:spPr>
        <a:xfrm>
          <a:off x="1693914" y="1344985"/>
          <a:ext cx="1048694" cy="98218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3000" b="-103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t" anchorCtr="0">
          <a:noAutofit/>
        </a:bodyPr>
        <a:lstStyle/>
        <a:p>
          <a:pPr marL="57150" lvl="1" indent="-57150" algn="l" defTabSz="355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800" kern="1200"/>
        </a:p>
      </dsp:txBody>
      <dsp:txXfrm>
        <a:off x="1722681" y="1373752"/>
        <a:ext cx="991160" cy="924651"/>
      </dsp:txXfrm>
    </dsp:sp>
    <dsp:sp modelId="{764BA6BB-9927-44BD-9160-F69FE0E4D33C}">
      <dsp:nvSpPr>
        <dsp:cNvPr id="0" name=""/>
        <dsp:cNvSpPr/>
      </dsp:nvSpPr>
      <dsp:spPr>
        <a:xfrm>
          <a:off x="2864748" y="1584645"/>
          <a:ext cx="337033" cy="2610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/>
        </a:p>
      </dsp:txBody>
      <dsp:txXfrm>
        <a:off x="2864748" y="1636864"/>
        <a:ext cx="258705" cy="156656"/>
      </dsp:txXfrm>
    </dsp:sp>
    <dsp:sp modelId="{23C81B92-4547-4548-A314-68248461C054}">
      <dsp:nvSpPr>
        <dsp:cNvPr id="0" name=""/>
        <dsp:cNvSpPr/>
      </dsp:nvSpPr>
      <dsp:spPr>
        <a:xfrm>
          <a:off x="3369262" y="1002901"/>
          <a:ext cx="1048694" cy="7027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30480" numCol="1" spcCol="1270" anchor="t" anchorCtr="0">
          <a:noAutofit/>
        </a:bodyPr>
        <a:lstStyle/>
        <a:p>
          <a:pPr marL="0" lvl="0" indent="0" algn="l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kern="1200" dirty="0"/>
            <a:t>저승 세계</a:t>
          </a:r>
        </a:p>
      </dsp:txBody>
      <dsp:txXfrm>
        <a:off x="3369262" y="1002901"/>
        <a:ext cx="1048694" cy="468515"/>
      </dsp:txXfrm>
    </dsp:sp>
    <dsp:sp modelId="{FB254434-5B19-4F1F-8B82-78043B58F984}">
      <dsp:nvSpPr>
        <dsp:cNvPr id="0" name=""/>
        <dsp:cNvSpPr/>
      </dsp:nvSpPr>
      <dsp:spPr>
        <a:xfrm>
          <a:off x="3366021" y="1345179"/>
          <a:ext cx="1110923" cy="98218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45000" b="-145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t" anchorCtr="0">
          <a:noAutofit/>
        </a:bodyPr>
        <a:lstStyle/>
        <a:p>
          <a:pPr marL="57150" lvl="1" indent="-57150" algn="l" defTabSz="355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800" kern="1200"/>
        </a:p>
      </dsp:txBody>
      <dsp:txXfrm>
        <a:off x="3394788" y="1373946"/>
        <a:ext cx="1053389" cy="924651"/>
      </dsp:txXfrm>
    </dsp:sp>
    <dsp:sp modelId="{2ED40C0B-4706-4BE8-9104-541216266EE4}">
      <dsp:nvSpPr>
        <dsp:cNvPr id="0" name=""/>
        <dsp:cNvSpPr/>
      </dsp:nvSpPr>
      <dsp:spPr>
        <a:xfrm>
          <a:off x="4555784" y="1584645"/>
          <a:ext cx="353524" cy="2610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/>
        </a:p>
      </dsp:txBody>
      <dsp:txXfrm>
        <a:off x="4555784" y="1636864"/>
        <a:ext cx="275196" cy="156656"/>
      </dsp:txXfrm>
    </dsp:sp>
    <dsp:sp modelId="{B2D0386D-7457-4FF4-8E8A-FDC346B4DFE9}">
      <dsp:nvSpPr>
        <dsp:cNvPr id="0" name=""/>
        <dsp:cNvSpPr/>
      </dsp:nvSpPr>
      <dsp:spPr>
        <a:xfrm>
          <a:off x="5084984" y="1002901"/>
          <a:ext cx="1357671" cy="7027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30480" numCol="1" spcCol="1270" anchor="t" anchorCtr="0">
          <a:noAutofit/>
        </a:bodyPr>
        <a:lstStyle/>
        <a:p>
          <a:pPr marL="0" lvl="0" indent="0" algn="l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kern="1200" dirty="0" err="1"/>
            <a:t>스킬라와</a:t>
          </a:r>
          <a:r>
            <a:rPr lang="ko-KR" altLang="en-US" sz="800" kern="1200" dirty="0"/>
            <a:t> </a:t>
          </a:r>
          <a:r>
            <a:rPr lang="ko-KR" altLang="en-US" sz="800" kern="1200" dirty="0" err="1"/>
            <a:t>카리브디스</a:t>
          </a:r>
          <a:r>
            <a:rPr lang="ko-KR" altLang="en-US" sz="800" kern="1200" dirty="0"/>
            <a:t> 해협</a:t>
          </a:r>
        </a:p>
      </dsp:txBody>
      <dsp:txXfrm>
        <a:off x="5084984" y="1002901"/>
        <a:ext cx="1357671" cy="468515"/>
      </dsp:txXfrm>
    </dsp:sp>
    <dsp:sp modelId="{9DA252AC-E4BC-405B-8920-7FD637681816}">
      <dsp:nvSpPr>
        <dsp:cNvPr id="0" name=""/>
        <dsp:cNvSpPr/>
      </dsp:nvSpPr>
      <dsp:spPr>
        <a:xfrm>
          <a:off x="5087495" y="1345179"/>
          <a:ext cx="1408396" cy="98218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8000" b="-168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t" anchorCtr="0">
          <a:noAutofit/>
        </a:bodyPr>
        <a:lstStyle/>
        <a:p>
          <a:pPr marL="57150" lvl="1" indent="-57150" algn="l" defTabSz="355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800" kern="1200"/>
        </a:p>
      </dsp:txBody>
      <dsp:txXfrm>
        <a:off x="5116262" y="1373946"/>
        <a:ext cx="1350862" cy="924651"/>
      </dsp:txXfrm>
    </dsp:sp>
    <dsp:sp modelId="{5BB2B3FE-D52A-4B9C-AE18-D36AECB96B4F}">
      <dsp:nvSpPr>
        <dsp:cNvPr id="0" name=""/>
        <dsp:cNvSpPr/>
      </dsp:nvSpPr>
      <dsp:spPr>
        <a:xfrm>
          <a:off x="6580395" y="1584645"/>
          <a:ext cx="350476" cy="2610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/>
        </a:p>
      </dsp:txBody>
      <dsp:txXfrm>
        <a:off x="6580395" y="1636864"/>
        <a:ext cx="272148" cy="156656"/>
      </dsp:txXfrm>
    </dsp:sp>
    <dsp:sp modelId="{09C863CD-E00A-46DE-90DA-D46F182B1F89}">
      <dsp:nvSpPr>
        <dsp:cNvPr id="0" name=""/>
        <dsp:cNvSpPr/>
      </dsp:nvSpPr>
      <dsp:spPr>
        <a:xfrm>
          <a:off x="7103931" y="1002901"/>
          <a:ext cx="1048694" cy="7027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30480" numCol="1" spcCol="1270" anchor="t" anchorCtr="0">
          <a:noAutofit/>
        </a:bodyPr>
        <a:lstStyle/>
        <a:p>
          <a:pPr marL="0" lvl="0" indent="0" algn="l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kern="1200" dirty="0"/>
            <a:t>오기기아 섬</a:t>
          </a:r>
        </a:p>
      </dsp:txBody>
      <dsp:txXfrm>
        <a:off x="7103931" y="1002901"/>
        <a:ext cx="1048694" cy="468515"/>
      </dsp:txXfrm>
    </dsp:sp>
    <dsp:sp modelId="{042CAB34-9EE0-4B97-98FA-E10A937C24B3}">
      <dsp:nvSpPr>
        <dsp:cNvPr id="0" name=""/>
        <dsp:cNvSpPr/>
      </dsp:nvSpPr>
      <dsp:spPr>
        <a:xfrm>
          <a:off x="7099358" y="1385821"/>
          <a:ext cx="1116523" cy="98218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1000" b="-41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t" anchorCtr="0">
          <a:noAutofit/>
        </a:bodyPr>
        <a:lstStyle/>
        <a:p>
          <a:pPr marL="57150" lvl="1" indent="-57150" algn="l" defTabSz="355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800" kern="1200"/>
        </a:p>
      </dsp:txBody>
      <dsp:txXfrm>
        <a:off x="7128125" y="1414588"/>
        <a:ext cx="1058989" cy="924651"/>
      </dsp:txXfrm>
    </dsp:sp>
    <dsp:sp modelId="{4778FB8F-C987-4686-B8B3-623AA1F40127}">
      <dsp:nvSpPr>
        <dsp:cNvPr id="0" name=""/>
        <dsp:cNvSpPr/>
      </dsp:nvSpPr>
      <dsp:spPr>
        <a:xfrm>
          <a:off x="8292501" y="1584645"/>
          <a:ext cx="355008" cy="2610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/>
        </a:p>
      </dsp:txBody>
      <dsp:txXfrm>
        <a:off x="8292501" y="1636864"/>
        <a:ext cx="276680" cy="156656"/>
      </dsp:txXfrm>
    </dsp:sp>
    <dsp:sp modelId="{D6DA6794-E657-472F-82B8-8EE2EA9DD484}">
      <dsp:nvSpPr>
        <dsp:cNvPr id="0" name=""/>
        <dsp:cNvSpPr/>
      </dsp:nvSpPr>
      <dsp:spPr>
        <a:xfrm>
          <a:off x="8822453" y="1002901"/>
          <a:ext cx="1048694" cy="7027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30480" numCol="1" spcCol="1270" anchor="t" anchorCtr="0">
          <a:noAutofit/>
        </a:bodyPr>
        <a:lstStyle/>
        <a:p>
          <a:pPr marL="0" lvl="0" indent="0" algn="l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kern="1200" dirty="0"/>
            <a:t>포세이돈의 바다</a:t>
          </a:r>
        </a:p>
      </dsp:txBody>
      <dsp:txXfrm>
        <a:off x="8822453" y="1002901"/>
        <a:ext cx="1048694" cy="468515"/>
      </dsp:txXfrm>
    </dsp:sp>
    <dsp:sp modelId="{C103E2A6-7FE8-4E0D-83E1-4C7C49DA96EF}">
      <dsp:nvSpPr>
        <dsp:cNvPr id="0" name=""/>
        <dsp:cNvSpPr/>
      </dsp:nvSpPr>
      <dsp:spPr>
        <a:xfrm>
          <a:off x="8850326" y="1345179"/>
          <a:ext cx="1048694" cy="98218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2000" b="-102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t" anchorCtr="0">
          <a:noAutofit/>
        </a:bodyPr>
        <a:lstStyle/>
        <a:p>
          <a:pPr marL="57150" lvl="1" indent="-57150" algn="l" defTabSz="355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800" kern="1200"/>
        </a:p>
      </dsp:txBody>
      <dsp:txXfrm>
        <a:off x="8879093" y="1373946"/>
        <a:ext cx="991160" cy="924651"/>
      </dsp:txXfrm>
    </dsp:sp>
    <dsp:sp modelId="{D4689AA4-F840-4511-A9CA-F7F9ACB3BAEE}">
      <dsp:nvSpPr>
        <dsp:cNvPr id="0" name=""/>
        <dsp:cNvSpPr/>
      </dsp:nvSpPr>
      <dsp:spPr>
        <a:xfrm rot="18580">
          <a:off x="10011683" y="1589372"/>
          <a:ext cx="360483" cy="2610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00" kern="1200"/>
        </a:p>
      </dsp:txBody>
      <dsp:txXfrm>
        <a:off x="10011684" y="1641379"/>
        <a:ext cx="282155" cy="156656"/>
      </dsp:txXfrm>
    </dsp:sp>
    <dsp:sp modelId="{A3FF7042-E6E1-4885-B153-EA903969F326}">
      <dsp:nvSpPr>
        <dsp:cNvPr id="0" name=""/>
        <dsp:cNvSpPr/>
      </dsp:nvSpPr>
      <dsp:spPr>
        <a:xfrm>
          <a:off x="10551294" y="1012690"/>
          <a:ext cx="1213223" cy="7027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30480" numCol="1" spcCol="1270" anchor="t" anchorCtr="0">
          <a:noAutofit/>
        </a:bodyPr>
        <a:lstStyle/>
        <a:p>
          <a:pPr marL="0" lvl="0" indent="0" algn="l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kern="1200" dirty="0"/>
            <a:t>고향 도착 </a:t>
          </a:r>
        </a:p>
      </dsp:txBody>
      <dsp:txXfrm>
        <a:off x="10551294" y="1012690"/>
        <a:ext cx="1213223" cy="468515"/>
      </dsp:txXfrm>
    </dsp:sp>
    <dsp:sp modelId="{0D4D432A-2593-4F5E-8F38-E25854888ACB}">
      <dsp:nvSpPr>
        <dsp:cNvPr id="0" name=""/>
        <dsp:cNvSpPr/>
      </dsp:nvSpPr>
      <dsp:spPr>
        <a:xfrm>
          <a:off x="10567328" y="1347520"/>
          <a:ext cx="1192019" cy="98218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7"/>
          <a:stretch>
            <a:fillRect t="-102000" b="-102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t" anchorCtr="0">
          <a:noAutofit/>
        </a:bodyPr>
        <a:lstStyle/>
        <a:p>
          <a:pPr marL="57150" lvl="1" indent="-57150" algn="l" defTabSz="3556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ko-KR" altLang="en-US" sz="800" kern="1200"/>
        </a:p>
      </dsp:txBody>
      <dsp:txXfrm>
        <a:off x="10596095" y="1376287"/>
        <a:ext cx="1134485" cy="9246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F792BAAC-7286-4363-A29E-80B70F21C1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20336B-5353-4DD6-A1A6-C25483290D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5DE57-E9FC-49A5-87EC-3419ABA29EE0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7B6795E-3AEA-4698-9622-4A04125006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5FAABDE-FD85-43B7-A867-B373CC310E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AFE42E-E7E2-47FF-A255-EA9BF66D9B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2421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1T10:10:25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1T10:13:23.2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24575,'151'323'0,"-150"-323"0,-1 0 0,1 0 0,-1 0 0,1 0 0,-1 0 0,1 0 0,-1 0 0,0 0 0,1 0 0,-1 0 0,1 0 0,-1 0 0,1 0 0,-1 0 0,1 0 0,-1 0 0,1-1 0,-1 1 0,1 0 0,-1 0 0,0-1 0,1 1 0,-1 0 0,1 0 0,-1-1 0,0 1 0,1 0 0,-1-1 0,0 1 0,0-1 0,1 1 0,-1-1 0,0 1 0,0 0 0,0-1 0,1 1 0,-1-1 0,0 1 0,0-1 0,0 1 0,0-2 0,19-31 0,-12 21 0,38-58-682,95-113-1,-118 158-6143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01T10:13:33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24575,'1'4'0,"1"-1"0,-1 1 0,1-1 0,0 0 0,-1 0 0,2 0 0,-1 0 0,3 4 0,3 3 0,78 150 0,-82-152 0,-3-8 0,-1 1 0,0-1 0,1 0 0,-1 1 0,1-1 0,-1 0 0,1 1 0,-1-1 0,1 0 0,-1 0 0,1 1 0,-1-1 0,1 0 0,-1 0 0,1 0 0,-1 0 0,1 0 0,-1 0 0,1 0 0,0 0 0,-1 0 0,1 0 0,-1 0 0,1 0 0,-1 0 0,1 0 0,-1 0 0,1-1 0,-1 1 0,1 0 0,-1 0 0,1-1 0,-1 1 0,1 0 0,-1-1 0,0 1 0,1 0 0,-1-1 0,1 1 0,-1-1 0,0 1 0,0-1 0,1 1 0,-1-1 0,0 1 0,1-1 0,23-30 0,-17 22 0,64-58 103,-52 51-592,-1 0-1,24-30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D0ACFD-9664-4E62-AB9D-DC2A886F359A}" type="datetimeFigureOut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E0DA91-428C-4A1D-8177-6BB939C235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8710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0DA91-428C-4A1D-8177-6BB939C235A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115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0DA91-428C-4A1D-8177-6BB939C235AE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702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0DA91-428C-4A1D-8177-6BB939C235A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973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0DA91-428C-4A1D-8177-6BB939C235AE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5089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0DA91-428C-4A1D-8177-6BB939C235AE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3333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0DA91-428C-4A1D-8177-6BB939C235AE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693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0DA91-428C-4A1D-8177-6BB939C235AE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7337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0DA91-428C-4A1D-8177-6BB939C235AE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8740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0DA91-428C-4A1D-8177-6BB939C235AE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8689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0DA91-428C-4A1D-8177-6BB939C235AE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9437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0DA91-428C-4A1D-8177-6BB939C235AE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221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0DA91-428C-4A1D-8177-6BB939C235A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8756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0DA91-428C-4A1D-8177-6BB939C235AE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581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0DA91-428C-4A1D-8177-6BB939C235A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182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0DA91-428C-4A1D-8177-6BB939C235A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791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0DA91-428C-4A1D-8177-6BB939C235A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661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0DA91-428C-4A1D-8177-6BB939C235A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636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0DA91-428C-4A1D-8177-6BB939C235A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973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0DA91-428C-4A1D-8177-6BB939C235A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053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0DA91-428C-4A1D-8177-6BB939C235A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253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95CF2-EFD5-4D66-84AE-A2675370B0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49586E-46A8-4798-81F5-A8B049B1F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642EDB-D0B3-4096-B644-6B85B84DC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AF90-39AA-4ACF-8AD6-73691B9009E8}" type="datetime1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A3844-641E-482F-885E-34DAA2D8F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56C473-3D95-4153-A3C1-FEA971154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992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850122-F4FB-44DD-8CBE-3CC8CDA06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931E4C-8F11-4F79-AC4B-276BE72FE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9ED3ED-C22D-4170-879E-8373C7310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83A92-0B45-40BC-88F5-AE986AAF2566}" type="datetime1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31699E-D356-44E8-8EC2-2D6AAC83D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A28A61-7FEA-46A1-968C-E274FA87B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8732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F38A6F-03FC-4FED-BF33-68BB3AC306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C7D69B-A911-4D11-8033-926D3E2343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A5F76C-BFFA-470E-9BBB-E52FC9391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EF5F5-7BB9-4F40-8004-4C3ADBE52286}" type="datetime1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F99AE8-F596-4213-9B93-7526BE2C6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3AEF4C-AFDB-4008-BFA1-627F79556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293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296EE9-2614-47BB-984D-4416F9A75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722A8E-8B51-4EC5-BA2C-4887B6F34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2BB996-8AD3-4A20-ABCE-38A93F488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A0B43-EE71-48FF-938C-EF99383DB0C8}" type="datetime1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92A927-CFFA-4DB6-A590-1A12D09ED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4672BB-E485-45C1-AA21-F74663598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72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EEAF2F-2783-4AF7-8F27-0AFBC70BB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D020D9-FF0B-4CFA-97E6-B84260F481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A9851-A432-4EDA-B240-D23904497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FABB4-8085-46CF-AE65-E976FDDE7981}" type="datetime1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D49734-DC0F-4A47-B635-00374DDC5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2AB5D1-296F-478F-8831-15F682343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289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5B449F-AC1D-41E8-8588-50A5A33C2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6E27B2-8FF4-4FCF-BB8B-A5E2F37C59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DEEAF7-5804-4C9C-8CE7-1862E4E380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98CB7F-AEA3-4C82-BDBD-C1E9980A2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325C3-A4C0-4EB8-BE74-1C4AE57191D1}" type="datetime1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1438BB-4174-4537-896A-7404757B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F39230-2C37-4BA7-89B0-227AA5E39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329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1F20BA-1349-45F5-9A54-65896F505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D56C54-442A-479B-B08F-140918696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BD435A-DC69-4B95-BFF2-C8EFF79901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9B77DE0-3465-4E48-AB3E-3EB2E03A23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D8578F3-0468-408B-8D3D-051D1546C6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FCFFB8F-97A4-4705-8536-86284EEE6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DDF89-0E54-45CF-A775-33D3077C0000}" type="datetime1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DB35442-A2C3-4BA3-8AE0-99EAE0442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2E03768-0C1D-4FB1-93BD-0AA832CB3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649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4B95E7-6C79-440B-B7BA-2A8D09035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CB84043-3D36-4AD8-BAD4-9137D87BA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A7512-F026-40A1-980F-29333AE69FAB}" type="datetime1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E85E92D-D784-43D4-B349-656F345D7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D5B09A-7979-4405-AA44-4A3172BD6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84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A0B6242-E5EF-4085-B4E9-4DFC34656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939C7-2AEC-4892-B88F-0FD729C1859C}" type="datetime1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17E010F-C9C7-4C12-939F-2D5946767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2E696D-F417-469B-A860-74051DD58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15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6064EB-F1FA-4E74-BFDE-314FD96D9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7627BE-F834-477F-8496-7E13DE2CA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599314-E38C-4E03-BD31-713DB4D200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B7FC3C-6B98-44AD-9622-2B4ED6F0B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46BD7-BA1E-4FA1-BF06-7CC0D42116D0}" type="datetime1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8712F0-531E-4995-9454-C17AA12B8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B8DE1F-2DAC-49E1-90E4-064E0F68F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02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4227B-90E2-4451-B6C7-073A1319E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A5CCDF1-AAFA-4684-A128-416C844536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675475-B026-4843-9E0D-CE4A70DA50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C02CC8-028F-4339-AFBA-53B41EA61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542EA-2977-4B2E-A318-3C50501955AB}" type="datetime1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4C16A-DB71-4C51-9CB3-8D2231A60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D12487-71DC-4129-8FA6-45B92660F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259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9924854-9112-477C-9540-4FCAE906C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0FFA1F-AD93-4136-BDC9-83EE87FDD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C7CB9F-85FE-409A-82B0-4E5E0F5F25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D7082-3A0A-428A-BD71-AD477B0D2B0C}" type="datetime1">
              <a:rPr lang="ko-KR" altLang="en-US" smtClean="0"/>
              <a:t>2022-11-23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843AEA-395C-4701-8436-8EB2AECC67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3722C8-F4B5-4705-A2D0-8778B5A036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D5F06-EAF7-4D93-BBE2-9BC9859E5C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633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11" Type="http://schemas.openxmlformats.org/officeDocument/2006/relationships/image" Target="../media/image5.png"/><Relationship Id="rId5" Type="http://schemas.openxmlformats.org/officeDocument/2006/relationships/image" Target="../media/image3.PNG"/><Relationship Id="rId10" Type="http://schemas.openxmlformats.org/officeDocument/2006/relationships/customXml" Target="../ink/ink3.xml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daum.net/nonchurch/13743967" TargetMode="External"/><Relationship Id="rId3" Type="http://schemas.openxmlformats.org/officeDocument/2006/relationships/hyperlink" Target="https://ko.m.wikipedia.org/wiki/%ED%8C%8C%EC%9D%BC:GRB_15.png" TargetMode="External"/><Relationship Id="rId7" Type="http://schemas.openxmlformats.org/officeDocument/2006/relationships/hyperlink" Target="https://www.pinterest.co.kr/pin/7881368084621456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ngegg.com/ko/png-dfjql/download" TargetMode="External"/><Relationship Id="rId11" Type="http://schemas.openxmlformats.org/officeDocument/2006/relationships/hyperlink" Target="https://drakeirving.github.io/MultiKeyDisplay/" TargetMode="External"/><Relationship Id="rId5" Type="http://schemas.openxmlformats.org/officeDocument/2006/relationships/hyperlink" Target="https://search.naver.com/search.naver?where=nexearch&amp;sm=top_hty&amp;fbm=1&amp;ie=utf8&amp;query=%ED%95%98%EB%8D%B0%EC%8A%A4+%EA%B6%8C%EC%9E%A5%EC%82%AC%EC%96%91" TargetMode="External"/><Relationship Id="rId10" Type="http://schemas.openxmlformats.org/officeDocument/2006/relationships/hyperlink" Target="https://www.pinterest.co.kr/pin/45106433758292837/" TargetMode="External"/><Relationship Id="rId4" Type="http://schemas.openxmlformats.org/officeDocument/2006/relationships/hyperlink" Target="https://www.grac.or.kr/Institution/EtcForm01.aspx" TargetMode="External"/><Relationship Id="rId9" Type="http://schemas.openxmlformats.org/officeDocument/2006/relationships/hyperlink" Target="https://www.pinterest.co.kr/pin/5207355809887768/" TargetMode="Externa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interest.co.kr/pin/119908408820147374/" TargetMode="External"/><Relationship Id="rId3" Type="http://schemas.openxmlformats.org/officeDocument/2006/relationships/hyperlink" Target="https://icon-icons.com/ko/%EC%95%84%EC%9D%B4%EC%BD%98/%EB%A7%88%EC%9A%B0%EC%8A%A4/144202" TargetMode="External"/><Relationship Id="rId7" Type="http://schemas.openxmlformats.org/officeDocument/2006/relationships/hyperlink" Target="https://kor.pngtree.com/element/down?id=NTI5MzQzMQ==&amp;type=1&amp;time=1653995019&amp;token=M2UzNTI5MWYxMzNjODYzZDZlY2Q1YTE4NWM5ZjU3NWQ=" TargetMode="External"/><Relationship Id="rId12" Type="http://schemas.openxmlformats.org/officeDocument/2006/relationships/hyperlink" Target="https://www.pinterest.co.kr/pin/234750199317620814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interest.co.kr/pin/585960601507539806/" TargetMode="External"/><Relationship Id="rId11" Type="http://schemas.openxmlformats.org/officeDocument/2006/relationships/hyperlink" Target="https://www.pinterest.co.kr/pin/283445370290094158/" TargetMode="External"/><Relationship Id="rId5" Type="http://schemas.openxmlformats.org/officeDocument/2006/relationships/hyperlink" Target="https://www.pinterest.co.kr/pin/307933693262852406/" TargetMode="External"/><Relationship Id="rId10" Type="http://schemas.openxmlformats.org/officeDocument/2006/relationships/hyperlink" Target="https://www.pinterest.co.kr/pin/225883737548732426/" TargetMode="External"/><Relationship Id="rId4" Type="http://schemas.openxmlformats.org/officeDocument/2006/relationships/hyperlink" Target="https://www.pinterest.co.kr/pin/1266706136321399/" TargetMode="External"/><Relationship Id="rId9" Type="http://schemas.openxmlformats.org/officeDocument/2006/relationships/hyperlink" Target="https://www.pinterest.co.kr/pin/31243791155139527/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A992E59-323C-A4A4-4740-F69397391FB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CF11E39-7A74-4C88-8AF7-8D994D3468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5701" y="1355814"/>
            <a:ext cx="10595098" cy="1254419"/>
          </a:xfrm>
        </p:spPr>
        <p:txBody>
          <a:bodyPr>
            <a:noAutofit/>
          </a:bodyPr>
          <a:lstStyle/>
          <a:p>
            <a:r>
              <a:rPr lang="en-US" altLang="ko-KR" sz="40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Hero</a:t>
            </a:r>
            <a:r>
              <a:rPr lang="ko-KR" altLang="en-US" sz="40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40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Of Mythology ( HOM ) : </a:t>
            </a:r>
            <a:r>
              <a:rPr lang="ko-KR" altLang="ko-KR" sz="40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신화 속 영웅</a:t>
            </a:r>
            <a:br>
              <a:rPr lang="ko-KR" altLang="ko-KR" sz="40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endParaRPr lang="ko-KR" altLang="en-US" sz="4000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C90020-96C5-4303-A179-2D0CE9A0F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5888" y="3284403"/>
            <a:ext cx="9144000" cy="1585782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ko-KR" sz="2000" kern="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그리스 신화</a:t>
            </a:r>
            <a:r>
              <a:rPr lang="en-US" altLang="ko-KR" sz="2000" kern="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2000" kern="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속</a:t>
            </a:r>
            <a:r>
              <a:rPr lang="ko-KR" altLang="ko-KR" sz="2000" kern="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영웅인</a:t>
            </a:r>
            <a:r>
              <a:rPr lang="en-US" altLang="ko-KR" sz="2000" kern="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오디세우스</a:t>
            </a:r>
            <a:r>
              <a:rPr lang="ko-KR" altLang="en-US" sz="2000" kern="0" dirty="0">
                <a:ea typeface="맑은 고딕" panose="020B0503020000020004" pitchFamily="50" charset="-127"/>
                <a:cs typeface="Times New Roman" panose="02020603050405020304" pitchFamily="18" charset="0"/>
              </a:rPr>
              <a:t>가</a:t>
            </a:r>
            <a:r>
              <a:rPr lang="ko-KR" altLang="en-US" sz="2000" kern="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되어</a:t>
            </a:r>
            <a:r>
              <a:rPr lang="en-US" altLang="ko-KR" sz="2000" kern="0" dirty="0"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2000" kern="0" dirty="0">
                <a:ea typeface="맑은 고딕" panose="020B0503020000020004" pitchFamily="50" charset="-127"/>
                <a:cs typeface="Times New Roman" panose="02020603050405020304" pitchFamily="18" charset="0"/>
              </a:rPr>
              <a:t>트로인 전쟁을 마치고 집으로 </a:t>
            </a:r>
            <a:endParaRPr lang="en-US" altLang="ko-KR" sz="2000" kern="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/>
            <a:r>
              <a:rPr lang="en-US" altLang="ko-KR" sz="2000" kern="0" dirty="0">
                <a:ea typeface="맑은 고딕" panose="020B0503020000020004" pitchFamily="50" charset="-127"/>
                <a:cs typeface="Times New Roman" panose="02020603050405020304" pitchFamily="18" charset="0"/>
              </a:rPr>
              <a:t>   </a:t>
            </a:r>
            <a:r>
              <a:rPr lang="ko-KR" altLang="en-US" sz="2000" kern="0" dirty="0">
                <a:ea typeface="맑은 고딕" panose="020B0503020000020004" pitchFamily="50" charset="-127"/>
                <a:cs typeface="Times New Roman" panose="02020603050405020304" pitchFamily="18" charset="0"/>
              </a:rPr>
              <a:t>돌아가는 여정을 게임으로 풀어낸 던전 탐색형 로그 </a:t>
            </a:r>
            <a:r>
              <a:rPr lang="ko-KR" altLang="en-US" sz="2000" kern="0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라이크</a:t>
            </a:r>
            <a:r>
              <a:rPr lang="ko-KR" altLang="en-US" sz="2000" kern="0" dirty="0">
                <a:ea typeface="맑은 고딕" panose="020B0503020000020004" pitchFamily="50" charset="-127"/>
                <a:cs typeface="Times New Roman" panose="02020603050405020304" pitchFamily="18" charset="0"/>
              </a:rPr>
              <a:t> 게임</a:t>
            </a:r>
            <a:endParaRPr lang="en-US" altLang="ko-KR" sz="2000" kern="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2000" kern="0" dirty="0">
                <a:ea typeface="맑은 고딕" panose="020B0503020000020004" pitchFamily="50" charset="-127"/>
                <a:cs typeface="Times New Roman" panose="02020603050405020304" pitchFamily="18" charset="0"/>
              </a:rPr>
              <a:t>집으로 돌아가는 것을 강조하여 게임의 제목도 간단히 </a:t>
            </a:r>
            <a:r>
              <a:rPr lang="en-US" altLang="ko-KR" sz="2000" kern="0" dirty="0">
                <a:ea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ko-KR" altLang="en-US" sz="2000" kern="0" dirty="0">
                <a:ea typeface="맑은 고딕" panose="020B0503020000020004" pitchFamily="50" charset="-127"/>
                <a:cs typeface="Times New Roman" panose="02020603050405020304" pitchFamily="18" charset="0"/>
              </a:rPr>
              <a:t>홈</a:t>
            </a:r>
            <a:r>
              <a:rPr lang="en-US" altLang="ko-KR" sz="2000" kern="0" dirty="0">
                <a:ea typeface="맑은 고딕" panose="020B0503020000020004" pitchFamily="50" charset="-127"/>
                <a:cs typeface="Times New Roman" panose="02020603050405020304" pitchFamily="18" charset="0"/>
              </a:rPr>
              <a:t>＇</a:t>
            </a:r>
            <a:r>
              <a:rPr lang="ko-KR" altLang="en-US" sz="2000" kern="0" dirty="0">
                <a:ea typeface="맑은 고딕" panose="020B0503020000020004" pitchFamily="50" charset="-127"/>
                <a:cs typeface="Times New Roman" panose="02020603050405020304" pitchFamily="18" charset="0"/>
              </a:rPr>
              <a:t>이라고 부를 수 있도록 네이밍을 지었다</a:t>
            </a:r>
            <a:r>
              <a:rPr lang="en-US" altLang="ko-KR" sz="2000" kern="0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sz="200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1A67CE-5257-41E5-AF87-B27C17DC9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1430B68-0D1C-42EE-B530-03E96A4AB759}"/>
              </a:ext>
            </a:extLst>
          </p:cNvPr>
          <p:cNvSpPr txBox="1">
            <a:spLocks/>
          </p:cNvSpPr>
          <p:nvPr/>
        </p:nvSpPr>
        <p:spPr>
          <a:xfrm>
            <a:off x="1375888" y="2726106"/>
            <a:ext cx="1487385" cy="4346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게임 컨셉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06420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7A14FA4-CC38-21C1-ADED-7C84BD0242B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CF11E39-7A74-4C88-8AF7-8D994D3468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5277" y="2163480"/>
            <a:ext cx="9144000" cy="1813784"/>
          </a:xfrm>
        </p:spPr>
        <p:txBody>
          <a:bodyPr>
            <a:normAutofit fontScale="90000"/>
          </a:bodyPr>
          <a:lstStyle/>
          <a:p>
            <a:pPr indent="508000" algn="l" latinLnBrk="0">
              <a:lnSpc>
                <a:spcPct val="107000"/>
              </a:lnSpc>
              <a:spcAft>
                <a:spcPts val="800"/>
              </a:spcAft>
            </a:pPr>
            <a:br>
              <a:rPr lang="ko-KR" altLang="en-US" b="1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b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1800" kern="0" dirty="0">
                <a:solidFill>
                  <a:srgbClr val="666666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</a:b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C90020-96C5-4303-A179-2D0CE9A0F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91075" y="941328"/>
            <a:ext cx="7218286" cy="5122120"/>
          </a:xfrm>
        </p:spPr>
        <p:txBody>
          <a:bodyPr>
            <a:noAutofit/>
          </a:bodyPr>
          <a:lstStyle/>
          <a:p>
            <a:pPr algn="l"/>
            <a:endParaRPr lang="en-US" altLang="ko-KR" sz="1800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지능과 마력이 높은 캐릭터</a:t>
            </a:r>
            <a:endParaRPr lang="en-US" altLang="ko-KR" sz="1800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마력</a:t>
            </a:r>
            <a:r>
              <a:rPr lang="en-US" altLang="ko-KR" sz="1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: </a:t>
            </a:r>
            <a:r>
              <a:rPr lang="ko-KR" altLang="en-US" sz="1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신들의 힘을 활용 마법 구현 력이 높다</a:t>
            </a:r>
            <a:r>
              <a:rPr lang="en-US" altLang="ko-KR" sz="1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800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지능</a:t>
            </a:r>
            <a:r>
              <a:rPr lang="en-US" altLang="ko-KR" sz="1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: </a:t>
            </a:r>
            <a:r>
              <a:rPr lang="ko-KR" altLang="en-US" sz="1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상황 판단 능력과 위기대처 능력이 높게 측정된다</a:t>
            </a:r>
            <a:r>
              <a:rPr lang="en-US" altLang="ko-KR" sz="1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BAB754-8629-4C3F-8B73-40B10E847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5C0342C3-21DF-406A-9919-543C5AE753A9}"/>
              </a:ext>
            </a:extLst>
          </p:cNvPr>
          <p:cNvSpPr txBox="1">
            <a:spLocks/>
          </p:cNvSpPr>
          <p:nvPr/>
        </p:nvSpPr>
        <p:spPr>
          <a:xfrm>
            <a:off x="1237434" y="5880885"/>
            <a:ext cx="2970672" cy="182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5_</a:t>
            </a:r>
            <a:r>
              <a:rPr lang="ko-KR" altLang="en-US" sz="1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오디세우스 능력치 분배 차트 </a:t>
            </a:r>
            <a:r>
              <a:rPr lang="en-US" altLang="ko-KR" sz="1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_</a:t>
            </a:r>
            <a:r>
              <a:rPr lang="ko-KR" altLang="en-US" sz="1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자체제작</a:t>
            </a:r>
            <a:endParaRPr lang="en-US" altLang="ko-KR" sz="10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91B7AA01-29C5-4EBC-BE71-36126D0F60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266066"/>
              </p:ext>
            </p:extLst>
          </p:nvPr>
        </p:nvGraphicFramePr>
        <p:xfrm>
          <a:off x="-85773" y="1261213"/>
          <a:ext cx="5617087" cy="44823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제목 1">
            <a:extLst>
              <a:ext uri="{FF2B5EF4-FFF2-40B4-BE49-F238E27FC236}">
                <a16:creationId xmlns:a16="http://schemas.microsoft.com/office/drawing/2014/main" id="{C6E8120A-EF46-4790-F718-10BC306ACAE2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791075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4. 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게임 플레이 소개</a:t>
            </a:r>
            <a:endParaRPr lang="ko-KR" altLang="en-US" sz="4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70F53A2C-3B01-41B0-6C4E-33A10B4782D1}"/>
              </a:ext>
            </a:extLst>
          </p:cNvPr>
          <p:cNvSpPr txBox="1">
            <a:spLocks/>
          </p:cNvSpPr>
          <p:nvPr/>
        </p:nvSpPr>
        <p:spPr>
          <a:xfrm>
            <a:off x="66322" y="523640"/>
            <a:ext cx="2041236" cy="41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4-2 </a:t>
            </a:r>
            <a:r>
              <a:rPr lang="ko-KR" altLang="en-US" sz="2000" b="1" dirty="0"/>
              <a:t>캐릭터 성향</a:t>
            </a:r>
          </a:p>
        </p:txBody>
      </p:sp>
    </p:spTree>
    <p:extLst>
      <p:ext uri="{BB962C8B-B14F-4D97-AF65-F5344CB8AC3E}">
        <p14:creationId xmlns:p14="http://schemas.microsoft.com/office/powerpoint/2010/main" val="3195855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2F2EB29-006C-7757-CBC2-40DF804052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BAB754-8629-4C3F-8B73-40B10E847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11</a:t>
            </a:fld>
            <a:endParaRPr lang="ko-KR" altLang="en-US"/>
          </a:p>
        </p:txBody>
      </p:sp>
      <p:graphicFrame>
        <p:nvGraphicFramePr>
          <p:cNvPr id="23" name="다이어그램 22">
            <a:extLst>
              <a:ext uri="{FF2B5EF4-FFF2-40B4-BE49-F238E27FC236}">
                <a16:creationId xmlns:a16="http://schemas.microsoft.com/office/drawing/2014/main" id="{DFECDEF2-B403-442B-A69B-EFF059488F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5522498"/>
              </p:ext>
            </p:extLst>
          </p:nvPr>
        </p:nvGraphicFramePr>
        <p:xfrm>
          <a:off x="133738" y="1446871"/>
          <a:ext cx="11924523" cy="22747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8" name="부제목 2">
            <a:extLst>
              <a:ext uri="{FF2B5EF4-FFF2-40B4-BE49-F238E27FC236}">
                <a16:creationId xmlns:a16="http://schemas.microsoft.com/office/drawing/2014/main" id="{B1C7AB98-8CAC-4D25-905B-E616C10134DD}"/>
              </a:ext>
            </a:extLst>
          </p:cNvPr>
          <p:cNvSpPr txBox="1">
            <a:spLocks/>
          </p:cNvSpPr>
          <p:nvPr/>
        </p:nvSpPr>
        <p:spPr>
          <a:xfrm>
            <a:off x="133738" y="3422826"/>
            <a:ext cx="297067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6_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지역 순서도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자체제작</a:t>
            </a:r>
            <a:endParaRPr lang="en-US" altLang="ko-KR" sz="1050" b="1" dirty="0">
              <a:solidFill>
                <a:srgbClr val="666666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9" name="부제목 2">
            <a:extLst>
              <a:ext uri="{FF2B5EF4-FFF2-40B4-BE49-F238E27FC236}">
                <a16:creationId xmlns:a16="http://schemas.microsoft.com/office/drawing/2014/main" id="{3B0B6A16-F599-441A-93B6-63F3FDBD3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921" y="3512977"/>
            <a:ext cx="10658670" cy="2345659"/>
          </a:xfrm>
        </p:spPr>
        <p:txBody>
          <a:bodyPr>
            <a:noAutofit/>
          </a:bodyPr>
          <a:lstStyle/>
          <a:p>
            <a:pPr algn="l"/>
            <a:endParaRPr lang="en-US" altLang="ko-KR" sz="1800" kern="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algn="l"/>
            <a:endParaRPr lang="en-US" altLang="ko-KR" sz="1800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전체 스테이지는 </a:t>
            </a:r>
            <a:r>
              <a:rPr lang="en-US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6</a:t>
            </a:r>
            <a:r>
              <a:rPr lang="ko-KR" altLang="en-US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개로 구성하고 플레이어는 </a:t>
            </a:r>
            <a:r>
              <a:rPr lang="en-US" altLang="ko-KR" sz="18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개의 스테이지 씩 차례대로 클리어 하는 방식이다</a:t>
            </a:r>
            <a:r>
              <a:rPr lang="en-US" altLang="ko-KR" sz="18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/>
            <a:endParaRPr lang="ko-KR" altLang="en-US" sz="1400" b="1" i="0" dirty="0"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6F842342-06DC-DFEA-42EE-16FBE14F91FE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791075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4. 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게임 플레이 소개</a:t>
            </a:r>
            <a:endParaRPr lang="ko-KR" altLang="en-US" sz="40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ECA4860-CE62-B65A-6F3F-86DB9CCFC0AF}"/>
              </a:ext>
            </a:extLst>
          </p:cNvPr>
          <p:cNvSpPr txBox="1">
            <a:spLocks/>
          </p:cNvSpPr>
          <p:nvPr/>
        </p:nvSpPr>
        <p:spPr>
          <a:xfrm>
            <a:off x="-111968" y="447507"/>
            <a:ext cx="2080727" cy="41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b="1" dirty="0">
                <a:solidFill>
                  <a:srgbClr val="FF0000"/>
                </a:solidFill>
              </a:rPr>
              <a:t>[</a:t>
            </a:r>
            <a:r>
              <a:rPr lang="ko-KR" altLang="en-US" sz="1400" b="1" dirty="0">
                <a:solidFill>
                  <a:srgbClr val="FF0000"/>
                </a:solidFill>
              </a:rPr>
              <a:t>수정</a:t>
            </a:r>
            <a:r>
              <a:rPr lang="en-US" altLang="ko-KR" sz="1400" b="1" dirty="0">
                <a:solidFill>
                  <a:srgbClr val="FF0000"/>
                </a:solidFill>
              </a:rPr>
              <a:t>]</a:t>
            </a:r>
            <a:r>
              <a:rPr lang="en-US" altLang="ko-KR" sz="1400" b="1" dirty="0"/>
              <a:t>4-3 </a:t>
            </a:r>
            <a:r>
              <a:rPr lang="ko-KR" altLang="en-US" sz="1400" b="1" dirty="0"/>
              <a:t>스테이지</a:t>
            </a:r>
          </a:p>
        </p:txBody>
      </p:sp>
    </p:spTree>
    <p:extLst>
      <p:ext uri="{BB962C8B-B14F-4D97-AF65-F5344CB8AC3E}">
        <p14:creationId xmlns:p14="http://schemas.microsoft.com/office/powerpoint/2010/main" val="4160888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9CB2CA5-34CF-254E-8952-49BADE4DAB8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BAB754-8629-4C3F-8B73-40B10E847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2BAFD4-A8D6-4081-8840-F999105F036A}"/>
              </a:ext>
            </a:extLst>
          </p:cNvPr>
          <p:cNvSpPr txBox="1"/>
          <p:nvPr/>
        </p:nvSpPr>
        <p:spPr>
          <a:xfrm>
            <a:off x="1032170" y="5710511"/>
            <a:ext cx="461337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050" b="1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050" b="1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7_</a:t>
            </a:r>
            <a:r>
              <a:rPr lang="ko-KR" altLang="en-US" sz="1050" b="1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키클롭스 일러스트</a:t>
            </a:r>
            <a:endParaRPr lang="en-US" altLang="ko-KR" sz="1050" b="1" dirty="0">
              <a:solidFill>
                <a:srgbClr val="666666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EAE22880-6BAF-BFD6-E70E-6F0EDA8182BD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791075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4. 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게임 플레이 소개</a:t>
            </a:r>
            <a:endParaRPr lang="ko-KR" altLang="en-US" sz="4000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D6589A14-55D9-C8D0-7EEE-6B949C791A18}"/>
              </a:ext>
            </a:extLst>
          </p:cNvPr>
          <p:cNvSpPr txBox="1">
            <a:spLocks/>
          </p:cNvSpPr>
          <p:nvPr/>
        </p:nvSpPr>
        <p:spPr>
          <a:xfrm>
            <a:off x="-161297" y="470665"/>
            <a:ext cx="2099389" cy="41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b="1" dirty="0">
                <a:solidFill>
                  <a:srgbClr val="FF0000"/>
                </a:solidFill>
              </a:rPr>
              <a:t>[</a:t>
            </a:r>
            <a:r>
              <a:rPr lang="ko-KR" altLang="en-US" sz="1400" b="1" dirty="0">
                <a:solidFill>
                  <a:srgbClr val="FF0000"/>
                </a:solidFill>
              </a:rPr>
              <a:t>수정</a:t>
            </a:r>
            <a:r>
              <a:rPr lang="en-US" altLang="ko-KR" sz="1400" b="1" dirty="0">
                <a:solidFill>
                  <a:srgbClr val="FF0000"/>
                </a:solidFill>
              </a:rPr>
              <a:t>]</a:t>
            </a:r>
            <a:r>
              <a:rPr lang="en-US" altLang="ko-KR" sz="1400" b="1" dirty="0"/>
              <a:t>4-3 </a:t>
            </a:r>
            <a:r>
              <a:rPr lang="ko-KR" altLang="en-US" sz="1400" b="1" dirty="0"/>
              <a:t>스테이지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8F6C54D6-74A2-0210-BD47-1950CD30234E}"/>
              </a:ext>
            </a:extLst>
          </p:cNvPr>
          <p:cNvSpPr txBox="1">
            <a:spLocks/>
          </p:cNvSpPr>
          <p:nvPr/>
        </p:nvSpPr>
        <p:spPr>
          <a:xfrm>
            <a:off x="6967291" y="371921"/>
            <a:ext cx="3286617" cy="7131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몬스터</a:t>
            </a:r>
            <a:r>
              <a:rPr lang="en-US" altLang="ko-KR" sz="3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-</a:t>
            </a:r>
            <a:r>
              <a:rPr lang="ko-KR" altLang="en-US" sz="3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키클롭스 </a:t>
            </a:r>
            <a:endParaRPr lang="ko-KR" altLang="en-US" sz="3000" dirty="0"/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1762124B-97CA-A1DA-730C-C0D2721AF2D0}"/>
              </a:ext>
            </a:extLst>
          </p:cNvPr>
          <p:cNvSpPr txBox="1">
            <a:spLocks/>
          </p:cNvSpPr>
          <p:nvPr/>
        </p:nvSpPr>
        <p:spPr>
          <a:xfrm>
            <a:off x="4952711" y="1406566"/>
            <a:ext cx="7077652" cy="49293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동굴안에 지내고 있는 외눈박이 거인</a:t>
            </a:r>
            <a:endParaRPr lang="en-US" altLang="ko-KR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포세이돈의 아들이며</a:t>
            </a:r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인간을 벌레와 동등하게 취급하며 섭취한다</a:t>
            </a:r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8M</a:t>
            </a: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에 육박하는 신장을 가지고 있지만 지능은 그리 높지 못하다</a:t>
            </a:r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D97C192-0E4D-9D8E-04B9-CE6110FB3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70" y="1150009"/>
            <a:ext cx="3081296" cy="4360040"/>
          </a:xfrm>
          <a:prstGeom prst="rect">
            <a:avLst/>
          </a:prstGeom>
          <a:noFill/>
          <a:ln w="25400">
            <a:solidFill>
              <a:schemeClr val="dk1">
                <a:hueOff val="0"/>
                <a:satOff val="0"/>
                <a:lumOff val="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618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9CB2CA5-34CF-254E-8952-49BADE4DAB8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BAB754-8629-4C3F-8B73-40B10E847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2BAFD4-A8D6-4081-8840-F999105F036A}"/>
              </a:ext>
            </a:extLst>
          </p:cNvPr>
          <p:cNvSpPr txBox="1"/>
          <p:nvPr/>
        </p:nvSpPr>
        <p:spPr>
          <a:xfrm>
            <a:off x="1032170" y="5710511"/>
            <a:ext cx="461337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050" b="1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050" b="1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7_</a:t>
            </a:r>
            <a:r>
              <a:rPr lang="ko-KR" altLang="en-US" sz="1050" b="1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마녀 </a:t>
            </a:r>
            <a:r>
              <a:rPr lang="ko-KR" altLang="en-US" sz="1050" b="1" dirty="0" err="1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키르케</a:t>
            </a:r>
            <a:r>
              <a:rPr lang="ko-KR" altLang="en-US" sz="1050" b="1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일러스트</a:t>
            </a:r>
            <a:endParaRPr lang="en-US" altLang="ko-KR" sz="1050" b="1" dirty="0">
              <a:solidFill>
                <a:srgbClr val="666666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EAE22880-6BAF-BFD6-E70E-6F0EDA8182BD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791075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4. 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게임 플레이 소개</a:t>
            </a:r>
            <a:endParaRPr lang="ko-KR" altLang="en-US" sz="4000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D6589A14-55D9-C8D0-7EEE-6B949C791A18}"/>
              </a:ext>
            </a:extLst>
          </p:cNvPr>
          <p:cNvSpPr txBox="1">
            <a:spLocks/>
          </p:cNvSpPr>
          <p:nvPr/>
        </p:nvSpPr>
        <p:spPr>
          <a:xfrm>
            <a:off x="0" y="470501"/>
            <a:ext cx="1791855" cy="41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solidFill>
                  <a:srgbClr val="FF0000"/>
                </a:solidFill>
              </a:rPr>
              <a:t>[</a:t>
            </a:r>
            <a:r>
              <a:rPr lang="ko-KR" altLang="en-US" sz="2000" b="1" dirty="0">
                <a:solidFill>
                  <a:srgbClr val="FF0000"/>
                </a:solidFill>
              </a:rPr>
              <a:t>수정</a:t>
            </a:r>
            <a:r>
              <a:rPr lang="en-US" altLang="ko-KR" sz="2000" b="1" dirty="0">
                <a:solidFill>
                  <a:srgbClr val="FF0000"/>
                </a:solidFill>
              </a:rPr>
              <a:t>]</a:t>
            </a:r>
            <a:r>
              <a:rPr lang="en-US" altLang="ko-KR" sz="2000" b="1" dirty="0"/>
              <a:t>4-3 </a:t>
            </a:r>
            <a:r>
              <a:rPr lang="ko-KR" altLang="en-US" sz="2000" b="1" dirty="0"/>
              <a:t>스테이지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8F6C54D6-74A2-0210-BD47-1950CD30234E}"/>
              </a:ext>
            </a:extLst>
          </p:cNvPr>
          <p:cNvSpPr txBox="1">
            <a:spLocks/>
          </p:cNvSpPr>
          <p:nvPr/>
        </p:nvSpPr>
        <p:spPr>
          <a:xfrm>
            <a:off x="6967291" y="371921"/>
            <a:ext cx="3682236" cy="7131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몬스터</a:t>
            </a:r>
            <a:r>
              <a:rPr lang="en-US" altLang="ko-KR" sz="3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-</a:t>
            </a:r>
            <a:r>
              <a:rPr lang="ko-KR" altLang="en-US" sz="3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마녀 </a:t>
            </a:r>
            <a:r>
              <a:rPr lang="ko-KR" altLang="en-US" sz="3000" b="1" dirty="0" err="1">
                <a:latin typeface="malgun gothic" panose="020B0503020000020004" pitchFamily="50" charset="-127"/>
                <a:ea typeface="malgun gothic" panose="020B0503020000020004" pitchFamily="50" charset="-127"/>
              </a:rPr>
              <a:t>키르케</a:t>
            </a:r>
            <a:r>
              <a:rPr lang="ko-KR" altLang="en-US" sz="3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endParaRPr lang="ko-KR" altLang="en-US" sz="3000" dirty="0"/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1762124B-97CA-A1DA-730C-C0D2721AF2D0}"/>
              </a:ext>
            </a:extLst>
          </p:cNvPr>
          <p:cNvSpPr txBox="1">
            <a:spLocks/>
          </p:cNvSpPr>
          <p:nvPr/>
        </p:nvSpPr>
        <p:spPr>
          <a:xfrm>
            <a:off x="4952711" y="1406566"/>
            <a:ext cx="7077652" cy="49293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Ø"/>
            </a:pPr>
            <a:endParaRPr lang="en-US" altLang="ko-KR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5C0126FF-87FB-847D-CA55-67151E161E52}"/>
              </a:ext>
            </a:extLst>
          </p:cNvPr>
          <p:cNvSpPr txBox="1">
            <a:spLocks/>
          </p:cNvSpPr>
          <p:nvPr/>
        </p:nvSpPr>
        <p:spPr>
          <a:xfrm>
            <a:off x="5105111" y="1558967"/>
            <a:ext cx="7077652" cy="24957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자신의 왕국 주변에 있는 사람들을 유혹해 음식을 마법의 약초로 만든 음식을 대접하여 돼지나 여러 짐승들로 만들어 기르는 것이 취미이다</a:t>
            </a:r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</a:p>
          <a:p>
            <a:pPr algn="l"/>
            <a:endParaRPr lang="en-US" altLang="ko-KR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지금까지 그의 현혹에 빠져 들지 않은 사람은  없다고 한다</a:t>
            </a:r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 </a:t>
            </a: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endParaRPr lang="en-US" altLang="ko-KR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641D478-DC73-A3EF-2261-DDCF91CED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57" y="1085052"/>
            <a:ext cx="3224950" cy="4514930"/>
          </a:xfrm>
          <a:prstGeom prst="rect">
            <a:avLst/>
          </a:prstGeom>
          <a:noFill/>
          <a:ln w="44450">
            <a:solidFill>
              <a:schemeClr val="dk1">
                <a:hueOff val="0"/>
                <a:satOff val="0"/>
                <a:lumOff val="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254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2CA020A-7A51-73CD-464D-A2731CA195F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BAB754-8629-4C3F-8B73-40B10E847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2BAFD4-A8D6-4081-8840-F999105F036A}"/>
              </a:ext>
            </a:extLst>
          </p:cNvPr>
          <p:cNvSpPr txBox="1"/>
          <p:nvPr/>
        </p:nvSpPr>
        <p:spPr>
          <a:xfrm>
            <a:off x="990109" y="5900964"/>
            <a:ext cx="251971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050" b="1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050" b="1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9_</a:t>
            </a:r>
            <a:r>
              <a:rPr lang="ko-KR" altLang="en-US" sz="1050" b="1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스킬라 일러스트</a:t>
            </a:r>
            <a:endParaRPr lang="en-US" altLang="ko-KR" sz="1050" b="1" dirty="0">
              <a:solidFill>
                <a:srgbClr val="666666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0BD7177C-C76A-8118-E365-4D72742EEED3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791075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4. 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게임 플레이 소개</a:t>
            </a:r>
            <a:endParaRPr lang="ko-KR" altLang="en-US" sz="4000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357A94D7-A14B-08B9-390E-B9DAC3275B0D}"/>
              </a:ext>
            </a:extLst>
          </p:cNvPr>
          <p:cNvSpPr txBox="1">
            <a:spLocks/>
          </p:cNvSpPr>
          <p:nvPr/>
        </p:nvSpPr>
        <p:spPr>
          <a:xfrm>
            <a:off x="0" y="470501"/>
            <a:ext cx="1791855" cy="41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solidFill>
                  <a:srgbClr val="FF0000"/>
                </a:solidFill>
              </a:rPr>
              <a:t>[</a:t>
            </a:r>
            <a:r>
              <a:rPr lang="ko-KR" altLang="en-US" sz="2000" b="1" dirty="0">
                <a:solidFill>
                  <a:srgbClr val="FF0000"/>
                </a:solidFill>
              </a:rPr>
              <a:t>수정</a:t>
            </a:r>
            <a:r>
              <a:rPr lang="en-US" altLang="ko-KR" sz="2000" b="1" dirty="0">
                <a:solidFill>
                  <a:srgbClr val="FF0000"/>
                </a:solidFill>
              </a:rPr>
              <a:t>]</a:t>
            </a:r>
            <a:r>
              <a:rPr lang="en-US" altLang="ko-KR" sz="2000" b="1" dirty="0"/>
              <a:t>4-3 </a:t>
            </a:r>
            <a:r>
              <a:rPr lang="ko-KR" altLang="en-US" sz="2000" b="1" dirty="0"/>
              <a:t>스테이지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D27761B-D042-F201-B2B5-A03FB93E8D4E}"/>
              </a:ext>
            </a:extLst>
          </p:cNvPr>
          <p:cNvSpPr txBox="1">
            <a:spLocks/>
          </p:cNvSpPr>
          <p:nvPr/>
        </p:nvSpPr>
        <p:spPr>
          <a:xfrm>
            <a:off x="6967291" y="371921"/>
            <a:ext cx="3682236" cy="7131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몬스터</a:t>
            </a:r>
            <a:r>
              <a:rPr lang="en-US" altLang="ko-KR" sz="3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-</a:t>
            </a:r>
            <a:r>
              <a:rPr lang="ko-KR" altLang="en-US" sz="3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스킬라</a:t>
            </a:r>
            <a:endParaRPr lang="ko-KR" altLang="en-US" sz="3000" dirty="0"/>
          </a:p>
        </p:txBody>
      </p:sp>
      <p:pic>
        <p:nvPicPr>
          <p:cNvPr id="15" name="그림 14" descr="수영이(가) 표시된 사진&#10;&#10;자동 생성된 설명">
            <a:extLst>
              <a:ext uri="{FF2B5EF4-FFF2-40B4-BE49-F238E27FC236}">
                <a16:creationId xmlns:a16="http://schemas.microsoft.com/office/drawing/2014/main" id="{C3F5422D-A1C3-3CF9-BD19-DCF480D21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32" y="1061441"/>
            <a:ext cx="3879979" cy="4711507"/>
          </a:xfrm>
          <a:prstGeom prst="rect">
            <a:avLst/>
          </a:prstGeom>
          <a:ln w="25400">
            <a:solidFill>
              <a:schemeClr val="dk1">
                <a:hueOff val="0"/>
                <a:satOff val="0"/>
                <a:lumOff val="0"/>
              </a:schemeClr>
            </a:solidFill>
          </a:ln>
        </p:spPr>
      </p:pic>
      <p:sp>
        <p:nvSpPr>
          <p:cNvPr id="16" name="부제목 2">
            <a:extLst>
              <a:ext uri="{FF2B5EF4-FFF2-40B4-BE49-F238E27FC236}">
                <a16:creationId xmlns:a16="http://schemas.microsoft.com/office/drawing/2014/main" id="{B57089D8-7CF5-F771-BBC4-9BBBFEA19133}"/>
              </a:ext>
            </a:extLst>
          </p:cNvPr>
          <p:cNvSpPr txBox="1">
            <a:spLocks/>
          </p:cNvSpPr>
          <p:nvPr/>
        </p:nvSpPr>
        <p:spPr>
          <a:xfrm>
            <a:off x="5923843" y="1456972"/>
            <a:ext cx="4943472" cy="4315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원래는 아름다운 여신이었으나 </a:t>
            </a:r>
            <a:r>
              <a:rPr lang="ko-KR" altLang="en-US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키르케의</a:t>
            </a: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약물로 인해 </a:t>
            </a:r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6</a:t>
            </a: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개의 짐승의 머리를 가진 괴물이 되었다</a:t>
            </a:r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</a:p>
          <a:p>
            <a:pPr algn="l"/>
            <a:endParaRPr lang="en-US" altLang="ko-KR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그 후에 해협의 한 곳에 자리를 잡고 지나가는 배의 선원들을 잡아먹는다</a:t>
            </a:r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  </a:t>
            </a: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endParaRPr lang="en-US" altLang="ko-KR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932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2CA020A-7A51-73CD-464D-A2731CA195F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BAB754-8629-4C3F-8B73-40B10E847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2BAFD4-A8D6-4081-8840-F999105F036A}"/>
              </a:ext>
            </a:extLst>
          </p:cNvPr>
          <p:cNvSpPr txBox="1"/>
          <p:nvPr/>
        </p:nvSpPr>
        <p:spPr>
          <a:xfrm>
            <a:off x="1003674" y="5855472"/>
            <a:ext cx="251971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10 </a:t>
            </a:r>
            <a:r>
              <a:rPr lang="ko-KR" altLang="en-US" sz="1050" dirty="0" err="1">
                <a:latin typeface="malgun gothic" panose="020B0503020000020004" pitchFamily="50" charset="-127"/>
                <a:ea typeface="malgun gothic" panose="020B0503020000020004" pitchFamily="50" charset="-127"/>
              </a:rPr>
              <a:t>카리브디스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 일러스트</a:t>
            </a:r>
            <a:endParaRPr lang="en-US" altLang="ko-KR" sz="1050" b="1" dirty="0">
              <a:solidFill>
                <a:srgbClr val="666666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0BD7177C-C76A-8118-E365-4D72742EEED3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791075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4. 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게임 플레이 소개</a:t>
            </a:r>
            <a:endParaRPr lang="ko-KR" altLang="en-US" sz="4000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357A94D7-A14B-08B9-390E-B9DAC3275B0D}"/>
              </a:ext>
            </a:extLst>
          </p:cNvPr>
          <p:cNvSpPr txBox="1">
            <a:spLocks/>
          </p:cNvSpPr>
          <p:nvPr/>
        </p:nvSpPr>
        <p:spPr>
          <a:xfrm>
            <a:off x="0" y="470501"/>
            <a:ext cx="1791855" cy="41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solidFill>
                  <a:srgbClr val="FF0000"/>
                </a:solidFill>
              </a:rPr>
              <a:t>[</a:t>
            </a:r>
            <a:r>
              <a:rPr lang="ko-KR" altLang="en-US" sz="2000" b="1" dirty="0">
                <a:solidFill>
                  <a:srgbClr val="FF0000"/>
                </a:solidFill>
              </a:rPr>
              <a:t>수정</a:t>
            </a:r>
            <a:r>
              <a:rPr lang="en-US" altLang="ko-KR" sz="2000" b="1" dirty="0">
                <a:solidFill>
                  <a:srgbClr val="FF0000"/>
                </a:solidFill>
              </a:rPr>
              <a:t>]</a:t>
            </a:r>
            <a:r>
              <a:rPr lang="en-US" altLang="ko-KR" sz="2000" b="1" dirty="0"/>
              <a:t>4-3 </a:t>
            </a:r>
            <a:r>
              <a:rPr lang="ko-KR" altLang="en-US" sz="2000" b="1" dirty="0"/>
              <a:t>스테이지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D27761B-D042-F201-B2B5-A03FB93E8D4E}"/>
              </a:ext>
            </a:extLst>
          </p:cNvPr>
          <p:cNvSpPr txBox="1">
            <a:spLocks/>
          </p:cNvSpPr>
          <p:nvPr/>
        </p:nvSpPr>
        <p:spPr>
          <a:xfrm>
            <a:off x="6967291" y="371921"/>
            <a:ext cx="3682236" cy="7131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몬스터</a:t>
            </a:r>
            <a:r>
              <a:rPr lang="en-US" altLang="ko-KR" sz="3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-</a:t>
            </a:r>
            <a:r>
              <a:rPr lang="ko-KR" altLang="en-US" sz="3000" b="1" dirty="0" err="1">
                <a:latin typeface="malgun gothic" panose="020B0503020000020004" pitchFamily="50" charset="-127"/>
                <a:ea typeface="malgun gothic" panose="020B0503020000020004" pitchFamily="50" charset="-127"/>
              </a:rPr>
              <a:t>카리브디스</a:t>
            </a:r>
            <a:endParaRPr lang="ko-KR" altLang="en-US" sz="3000" dirty="0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BC39E1AF-51E2-EA1D-9E50-A2FA02332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583" y="999044"/>
            <a:ext cx="4099127" cy="4790809"/>
          </a:xfrm>
          <a:prstGeom prst="rect">
            <a:avLst/>
          </a:prstGeom>
          <a:noFill/>
          <a:ln w="25400">
            <a:solidFill>
              <a:schemeClr val="dk1">
                <a:hueOff val="0"/>
                <a:satOff val="0"/>
                <a:lumOff val="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부제목 2">
            <a:extLst>
              <a:ext uri="{FF2B5EF4-FFF2-40B4-BE49-F238E27FC236}">
                <a16:creationId xmlns:a16="http://schemas.microsoft.com/office/drawing/2014/main" id="{9E600F0C-0900-38D8-E25B-0E692950EA66}"/>
              </a:ext>
            </a:extLst>
          </p:cNvPr>
          <p:cNvSpPr txBox="1">
            <a:spLocks/>
          </p:cNvSpPr>
          <p:nvPr/>
        </p:nvSpPr>
        <p:spPr>
          <a:xfrm>
            <a:off x="5923843" y="1456972"/>
            <a:ext cx="4943472" cy="4315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바닷물을 들이켰다가 </a:t>
            </a:r>
            <a:r>
              <a:rPr lang="ko-KR" altLang="en-US" b="0" i="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뱉어내면서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하루에 세 번 산처럼 거대한 소용돌이를 일으켜서 배를 </a:t>
            </a:r>
            <a:r>
              <a:rPr lang="ko-KR" altLang="en-US" b="0" i="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난파시키는괴물이다</a:t>
            </a:r>
            <a:r>
              <a:rPr lang="en-US" altLang="ko-KR" b="0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altLang="ko-KR" kern="0" dirty="0">
              <a:latin typeface="나눔고딕" panose="020D0604000000000000" pitchFamily="50" charset="-127"/>
              <a:ea typeface="나눔고딕" panose="020D0604000000000000" pitchFamily="50" charset="-127"/>
              <a:cs typeface="굴림" panose="020B0600000101010101" pitchFamily="50" charset="-127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반대편에는 </a:t>
            </a:r>
            <a:r>
              <a:rPr lang="ko-KR" altLang="en-US" kern="0" dirty="0" err="1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스킬라가</a:t>
            </a:r>
            <a:r>
              <a:rPr lang="ko-KR" altLang="en-US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 위치해 있기 때문에 지나가는 자는 선택을 </a:t>
            </a:r>
            <a:r>
              <a:rPr lang="ko-KR" altLang="en-US" kern="0" dirty="0" err="1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해야한다</a:t>
            </a:r>
            <a:r>
              <a:rPr lang="en-US" altLang="ko-KR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. 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altLang="ko-KR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2701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3FC80C0-B4DE-255F-0664-41BAA0AAB38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BAB754-8629-4C3F-8B73-40B10E847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6DD56C-D32A-4A7D-A6AF-1810C3411E13}"/>
              </a:ext>
            </a:extLst>
          </p:cNvPr>
          <p:cNvSpPr txBox="1"/>
          <p:nvPr/>
        </p:nvSpPr>
        <p:spPr>
          <a:xfrm>
            <a:off x="1147293" y="5946142"/>
            <a:ext cx="5429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그림</a:t>
            </a:r>
            <a:r>
              <a:rPr lang="en-US" altLang="ko-KR" sz="1000" dirty="0"/>
              <a:t>11_</a:t>
            </a:r>
            <a:r>
              <a:rPr lang="ko-KR" altLang="en-US" sz="1000" dirty="0" err="1"/>
              <a:t>칼립소</a:t>
            </a:r>
            <a:r>
              <a:rPr lang="ko-KR" altLang="en-US" sz="1000" dirty="0"/>
              <a:t> 일러스트</a:t>
            </a:r>
            <a:r>
              <a:rPr lang="en-US" altLang="ko-KR" sz="1000" dirty="0"/>
              <a:t>_</a:t>
            </a:r>
            <a:r>
              <a:rPr lang="ko-KR" altLang="en-US" sz="1000" dirty="0"/>
              <a:t>나무위키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CB013B5A-DC88-CC72-3EB0-514CC623CE8D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791075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4. 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게임 플레이 소개</a:t>
            </a:r>
            <a:endParaRPr lang="ko-KR" altLang="en-US" sz="4000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028B594B-416F-F820-EAF6-883A37A1D6FC}"/>
              </a:ext>
            </a:extLst>
          </p:cNvPr>
          <p:cNvSpPr txBox="1">
            <a:spLocks/>
          </p:cNvSpPr>
          <p:nvPr/>
        </p:nvSpPr>
        <p:spPr>
          <a:xfrm>
            <a:off x="0" y="470501"/>
            <a:ext cx="1791855" cy="41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solidFill>
                  <a:srgbClr val="FF0000"/>
                </a:solidFill>
              </a:rPr>
              <a:t>[</a:t>
            </a:r>
            <a:r>
              <a:rPr lang="ko-KR" altLang="en-US" sz="2000" b="1" dirty="0">
                <a:solidFill>
                  <a:srgbClr val="FF0000"/>
                </a:solidFill>
              </a:rPr>
              <a:t>수정</a:t>
            </a:r>
            <a:r>
              <a:rPr lang="en-US" altLang="ko-KR" sz="2000" b="1" dirty="0">
                <a:solidFill>
                  <a:srgbClr val="FF0000"/>
                </a:solidFill>
              </a:rPr>
              <a:t>]</a:t>
            </a:r>
            <a:r>
              <a:rPr lang="en-US" altLang="ko-KR" sz="2000" b="1" dirty="0"/>
              <a:t>4-3 </a:t>
            </a:r>
            <a:r>
              <a:rPr lang="ko-KR" altLang="en-US" sz="2000" b="1" dirty="0"/>
              <a:t>스테이지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2A6CD52A-3948-D1FE-4A65-5682CE1F66B9}"/>
              </a:ext>
            </a:extLst>
          </p:cNvPr>
          <p:cNvSpPr txBox="1">
            <a:spLocks/>
          </p:cNvSpPr>
          <p:nvPr/>
        </p:nvSpPr>
        <p:spPr>
          <a:xfrm>
            <a:off x="6967291" y="371921"/>
            <a:ext cx="3682236" cy="7131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몬스터</a:t>
            </a:r>
            <a:r>
              <a:rPr lang="en-US" altLang="ko-KR" sz="3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-</a:t>
            </a:r>
            <a:r>
              <a:rPr lang="ko-KR" altLang="en-US" sz="3000" b="1" dirty="0" err="1">
                <a:latin typeface="malgun gothic" panose="020B0503020000020004" pitchFamily="50" charset="-127"/>
                <a:ea typeface="malgun gothic" panose="020B0503020000020004" pitchFamily="50" charset="-127"/>
              </a:rPr>
              <a:t>칼립소</a:t>
            </a:r>
            <a:endParaRPr lang="ko-KR" altLang="en-US" sz="3000" dirty="0"/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5523071D-8BD0-1924-418F-9CEE32377003}"/>
              </a:ext>
            </a:extLst>
          </p:cNvPr>
          <p:cNvSpPr txBox="1">
            <a:spLocks/>
          </p:cNvSpPr>
          <p:nvPr/>
        </p:nvSpPr>
        <p:spPr>
          <a:xfrm>
            <a:off x="5923843" y="1456972"/>
            <a:ext cx="4943472" cy="4315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오기기아 섬에 살고 있는 여신 </a:t>
            </a:r>
            <a:endParaRPr lang="en-US" altLang="ko-KR" kern="0" dirty="0">
              <a:latin typeface="나눔고딕" panose="020D0604000000000000" pitchFamily="50" charset="-127"/>
              <a:ea typeface="나눔고딕" panose="020D0604000000000000" pitchFamily="50" charset="-127"/>
              <a:cs typeface="굴림" panose="020B0600000101010101" pitchFamily="50" charset="-127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altLang="ko-KR" kern="0" dirty="0">
              <a:latin typeface="나눔고딕" panose="020D0604000000000000" pitchFamily="50" charset="-127"/>
              <a:ea typeface="나눔고딕" panose="020D0604000000000000" pitchFamily="50" charset="-127"/>
              <a:cs typeface="굴림" panose="020B0600000101010101" pitchFamily="50" charset="-127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트로이전쟁에서 승리하고 폭풍우에 의해 표류된 오디세우스를 구해주고 사랑에 빠져 그를 섬에 붙잡아 놓게 된다</a:t>
            </a:r>
            <a:r>
              <a:rPr lang="en-US" altLang="ko-KR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.</a:t>
            </a:r>
            <a:endParaRPr lang="en-US" altLang="ko-KR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CD1DAC34-5FD9-D324-CFBD-653024D6B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685" y="1054689"/>
            <a:ext cx="3625427" cy="4804855"/>
          </a:xfrm>
          <a:prstGeom prst="rect">
            <a:avLst/>
          </a:prstGeom>
          <a:noFill/>
          <a:ln w="25400">
            <a:solidFill>
              <a:schemeClr val="dk1">
                <a:hueOff val="0"/>
                <a:satOff val="0"/>
                <a:lumOff val="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741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3FC80C0-B4DE-255F-0664-41BAA0AAB38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BAB754-8629-4C3F-8B73-40B10E847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6DD56C-D32A-4A7D-A6AF-1810C3411E13}"/>
              </a:ext>
            </a:extLst>
          </p:cNvPr>
          <p:cNvSpPr txBox="1"/>
          <p:nvPr/>
        </p:nvSpPr>
        <p:spPr>
          <a:xfrm>
            <a:off x="1147293" y="5946142"/>
            <a:ext cx="5429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그림</a:t>
            </a:r>
            <a:r>
              <a:rPr lang="en-US" altLang="ko-KR" sz="1000" dirty="0"/>
              <a:t>12_</a:t>
            </a:r>
            <a:r>
              <a:rPr lang="ko-KR" altLang="en-US" sz="1000" dirty="0"/>
              <a:t>포세이돈 일러스트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CB013B5A-DC88-CC72-3EB0-514CC623CE8D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791075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4. 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게임 플레이 소개</a:t>
            </a:r>
            <a:endParaRPr lang="ko-KR" altLang="en-US" sz="4000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028B594B-416F-F820-EAF6-883A37A1D6FC}"/>
              </a:ext>
            </a:extLst>
          </p:cNvPr>
          <p:cNvSpPr txBox="1">
            <a:spLocks/>
          </p:cNvSpPr>
          <p:nvPr/>
        </p:nvSpPr>
        <p:spPr>
          <a:xfrm>
            <a:off x="0" y="470501"/>
            <a:ext cx="1791855" cy="41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solidFill>
                  <a:srgbClr val="FF0000"/>
                </a:solidFill>
              </a:rPr>
              <a:t>[</a:t>
            </a:r>
            <a:r>
              <a:rPr lang="ko-KR" altLang="en-US" sz="2000" b="1" dirty="0">
                <a:solidFill>
                  <a:srgbClr val="FF0000"/>
                </a:solidFill>
              </a:rPr>
              <a:t>추가</a:t>
            </a:r>
            <a:r>
              <a:rPr lang="en-US" altLang="ko-KR" sz="2000" b="1" dirty="0">
                <a:solidFill>
                  <a:srgbClr val="FF0000"/>
                </a:solidFill>
              </a:rPr>
              <a:t>]</a:t>
            </a:r>
            <a:r>
              <a:rPr lang="en-US" altLang="ko-KR" sz="2000" b="1" dirty="0"/>
              <a:t>4-3 </a:t>
            </a:r>
            <a:r>
              <a:rPr lang="ko-KR" altLang="en-US" sz="2000" b="1" dirty="0"/>
              <a:t>스테이지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2A6CD52A-3948-D1FE-4A65-5682CE1F66B9}"/>
              </a:ext>
            </a:extLst>
          </p:cNvPr>
          <p:cNvSpPr txBox="1">
            <a:spLocks/>
          </p:cNvSpPr>
          <p:nvPr/>
        </p:nvSpPr>
        <p:spPr>
          <a:xfrm>
            <a:off x="6967291" y="371921"/>
            <a:ext cx="3682236" cy="7131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몬스터</a:t>
            </a:r>
            <a:r>
              <a:rPr lang="en-US" altLang="ko-KR" sz="3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-</a:t>
            </a:r>
            <a:r>
              <a:rPr lang="ko-KR" altLang="en-US" sz="3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포세이돈</a:t>
            </a:r>
            <a:endParaRPr lang="ko-KR" altLang="en-US" sz="3000" dirty="0"/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5523071D-8BD0-1924-418F-9CEE32377003}"/>
              </a:ext>
            </a:extLst>
          </p:cNvPr>
          <p:cNvSpPr txBox="1">
            <a:spLocks/>
          </p:cNvSpPr>
          <p:nvPr/>
        </p:nvSpPr>
        <p:spPr>
          <a:xfrm>
            <a:off x="5385688" y="1456972"/>
            <a:ext cx="6686239" cy="4315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바다의 신</a:t>
            </a:r>
            <a:endParaRPr lang="en-US" altLang="ko-KR" kern="0" dirty="0">
              <a:latin typeface="나눔고딕" panose="020D0604000000000000" pitchFamily="50" charset="-127"/>
              <a:ea typeface="나눔고딕" panose="020D0604000000000000" pitchFamily="50" charset="-127"/>
              <a:cs typeface="굴림" panose="020B0600000101010101" pitchFamily="50" charset="-127"/>
            </a:endParaRPr>
          </a:p>
          <a:p>
            <a:pPr algn="l"/>
            <a:endParaRPr lang="en-US" altLang="ko-KR" kern="0" dirty="0">
              <a:latin typeface="나눔고딕" panose="020D0604000000000000" pitchFamily="50" charset="-127"/>
              <a:ea typeface="나눔고딕" panose="020D0604000000000000" pitchFamily="50" charset="-127"/>
              <a:cs typeface="굴림" panose="020B0600000101010101" pitchFamily="50" charset="-127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오디세우스가 계획한 트로이 목마작전을 도와</a:t>
            </a:r>
            <a:endParaRPr lang="en-US" altLang="ko-KR" kern="0" dirty="0">
              <a:latin typeface="나눔고딕" panose="020D0604000000000000" pitchFamily="50" charset="-127"/>
              <a:ea typeface="나눔고딕" panose="020D0604000000000000" pitchFamily="50" charset="-127"/>
              <a:cs typeface="굴림" panose="020B0600000101010101" pitchFamily="50" charset="-127"/>
            </a:endParaRPr>
          </a:p>
          <a:p>
            <a:pPr algn="l"/>
            <a:r>
              <a:rPr lang="ko-KR" altLang="en-US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주었지만 그 후 </a:t>
            </a:r>
            <a:r>
              <a:rPr lang="en-US" altLang="ko-KR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 ‘</a:t>
            </a:r>
            <a:r>
              <a:rPr lang="ko-KR" altLang="en-US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이제 신들은 필요 없다</a:t>
            </a:r>
            <a:r>
              <a:rPr lang="en-US" altLang="ko-KR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.’</a:t>
            </a:r>
            <a:r>
              <a:rPr lang="ko-KR" altLang="en-US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라고 발언하자 악감정을 갖게 된다</a:t>
            </a:r>
            <a:r>
              <a:rPr lang="en-US" altLang="ko-KR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.</a:t>
            </a:r>
          </a:p>
          <a:p>
            <a:pPr algn="l"/>
            <a:endParaRPr lang="en-US" altLang="ko-KR" kern="0" dirty="0">
              <a:latin typeface="나눔고딕" panose="020D0604000000000000" pitchFamily="50" charset="-127"/>
              <a:ea typeface="나눔고딕" panose="020D0604000000000000" pitchFamily="50" charset="-127"/>
              <a:cs typeface="굴림" panose="020B0600000101010101" pitchFamily="50" charset="-127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자신의 아들인 키클롭스를 괴롭히자 오디세우스를 죽기 직전까지 </a:t>
            </a:r>
            <a:r>
              <a:rPr lang="en-US" altLang="ko-KR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 </a:t>
            </a:r>
            <a:r>
              <a:rPr lang="ko-KR" altLang="en-US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시험에 들고자 마음 먹는다</a:t>
            </a:r>
            <a:r>
              <a:rPr lang="en-US" altLang="ko-KR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.</a:t>
            </a:r>
            <a:endParaRPr lang="en-US" altLang="ko-KR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1F63A2-8A8A-430C-A527-98190B6AD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95" y="1061384"/>
            <a:ext cx="4099126" cy="4775694"/>
          </a:xfrm>
          <a:prstGeom prst="rect">
            <a:avLst/>
          </a:prstGeom>
          <a:noFill/>
          <a:ln w="25400">
            <a:solidFill>
              <a:schemeClr val="dk1">
                <a:hueOff val="0"/>
                <a:satOff val="0"/>
                <a:lumOff val="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044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64E1818-D6C4-93C5-CF4D-D82C6D3C374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40290DC1-CA10-2A80-BB3F-DD2765A092E4}"/>
              </a:ext>
            </a:extLst>
          </p:cNvPr>
          <p:cNvSpPr/>
          <p:nvPr/>
        </p:nvSpPr>
        <p:spPr>
          <a:xfrm>
            <a:off x="10803116" y="2152649"/>
            <a:ext cx="474484" cy="515653"/>
          </a:xfrm>
          <a:prstGeom prst="rect">
            <a:avLst/>
          </a:prstGeom>
          <a:solidFill>
            <a:schemeClr val="accent4">
              <a:alpha val="46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BAD8F73-8BF9-C193-BC4B-752B2359660B}"/>
              </a:ext>
            </a:extLst>
          </p:cNvPr>
          <p:cNvSpPr/>
          <p:nvPr/>
        </p:nvSpPr>
        <p:spPr>
          <a:xfrm>
            <a:off x="10168049" y="2152649"/>
            <a:ext cx="550684" cy="515653"/>
          </a:xfrm>
          <a:prstGeom prst="rect">
            <a:avLst/>
          </a:prstGeom>
          <a:solidFill>
            <a:schemeClr val="accent4">
              <a:alpha val="46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0A9BD5C-9A93-43DC-B881-BB5F2A635B65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791075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4. 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게임 플레이 소개</a:t>
            </a:r>
            <a:endParaRPr lang="ko-KR" altLang="en-US" sz="400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BAB754-8629-4C3F-8B73-40B10E847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7DA1044A-5992-4E74-BD15-5B91E8EC12A8}"/>
              </a:ext>
            </a:extLst>
          </p:cNvPr>
          <p:cNvSpPr txBox="1">
            <a:spLocks/>
          </p:cNvSpPr>
          <p:nvPr/>
        </p:nvSpPr>
        <p:spPr>
          <a:xfrm>
            <a:off x="306519" y="4490826"/>
            <a:ext cx="297067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13_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조작법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자체제작</a:t>
            </a:r>
            <a:endParaRPr lang="en-US" altLang="ko-KR" sz="1050" b="1" dirty="0">
              <a:solidFill>
                <a:srgbClr val="666666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8D5D565C-CFA3-3F7C-A857-3A84362D9AF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791075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4. 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게임 플레이 소개</a:t>
            </a:r>
            <a:endParaRPr lang="ko-KR" altLang="en-US" sz="4000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8CA8B5CA-9FE5-05C7-C226-2759772C465F}"/>
              </a:ext>
            </a:extLst>
          </p:cNvPr>
          <p:cNvSpPr txBox="1">
            <a:spLocks/>
          </p:cNvSpPr>
          <p:nvPr/>
        </p:nvSpPr>
        <p:spPr>
          <a:xfrm>
            <a:off x="0" y="470501"/>
            <a:ext cx="1791855" cy="41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solidFill>
                  <a:srgbClr val="FF0000"/>
                </a:solidFill>
              </a:rPr>
              <a:t>[</a:t>
            </a:r>
            <a:r>
              <a:rPr lang="ko-KR" altLang="en-US" sz="2000" b="1" dirty="0">
                <a:solidFill>
                  <a:srgbClr val="FF0000"/>
                </a:solidFill>
              </a:rPr>
              <a:t>수정</a:t>
            </a:r>
            <a:r>
              <a:rPr lang="en-US" altLang="ko-KR" sz="2000" b="1" dirty="0">
                <a:solidFill>
                  <a:srgbClr val="FF0000"/>
                </a:solidFill>
              </a:rPr>
              <a:t>]</a:t>
            </a:r>
            <a:r>
              <a:rPr lang="en-US" altLang="ko-KR" sz="2000" b="1" dirty="0"/>
              <a:t>4-4 </a:t>
            </a:r>
            <a:r>
              <a:rPr lang="ko-KR" altLang="en-US" sz="2000" b="1" dirty="0"/>
              <a:t>조작법</a:t>
            </a:r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C8119E41-0780-690D-0711-DB1E06FB68D2}"/>
              </a:ext>
            </a:extLst>
          </p:cNvPr>
          <p:cNvSpPr txBox="1">
            <a:spLocks/>
          </p:cNvSpPr>
          <p:nvPr/>
        </p:nvSpPr>
        <p:spPr>
          <a:xfrm>
            <a:off x="9868464" y="4230915"/>
            <a:ext cx="297067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14_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조작법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자체제작</a:t>
            </a:r>
            <a:endParaRPr lang="en-US" altLang="ko-KR" sz="1050" b="1" dirty="0">
              <a:solidFill>
                <a:srgbClr val="666666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2BEF26-DB6A-1F60-63E8-CC9ADCC446A4}"/>
              </a:ext>
            </a:extLst>
          </p:cNvPr>
          <p:cNvSpPr txBox="1"/>
          <p:nvPr/>
        </p:nvSpPr>
        <p:spPr>
          <a:xfrm>
            <a:off x="1401262" y="4641641"/>
            <a:ext cx="346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키보드 </a:t>
            </a:r>
            <a:r>
              <a:rPr lang="en-US" altLang="ko-KR" dirty="0"/>
              <a:t>W A S D: </a:t>
            </a:r>
            <a:r>
              <a:rPr lang="ko-KR" altLang="en-US" dirty="0"/>
              <a:t>플레이어 이동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646B44-8044-D9FE-201E-5A365FE16132}"/>
              </a:ext>
            </a:extLst>
          </p:cNvPr>
          <p:cNvSpPr txBox="1"/>
          <p:nvPr/>
        </p:nvSpPr>
        <p:spPr>
          <a:xfrm>
            <a:off x="5821054" y="4641641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마우스 좌 클릭</a:t>
            </a:r>
            <a:r>
              <a:rPr lang="en-US" altLang="ko-KR" dirty="0"/>
              <a:t>: </a:t>
            </a:r>
            <a:r>
              <a:rPr lang="ko-KR" altLang="en-US" dirty="0"/>
              <a:t>기본공격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115FCA4-BC0C-6D67-441D-88381EFEB94B}"/>
              </a:ext>
            </a:extLst>
          </p:cNvPr>
          <p:cNvGrpSpPr/>
          <p:nvPr/>
        </p:nvGrpSpPr>
        <p:grpSpPr>
          <a:xfrm>
            <a:off x="-54800" y="1639189"/>
            <a:ext cx="9799782" cy="2770081"/>
            <a:chOff x="-4258" y="1550691"/>
            <a:chExt cx="9799782" cy="2864722"/>
          </a:xfrm>
        </p:grpSpPr>
        <p:pic>
          <p:nvPicPr>
            <p:cNvPr id="16" name="그림 15" descr="텍스트, 전자기기, 키보드, 검은색이(가) 표시된 사진&#10;&#10;자동 생성된 설명">
              <a:extLst>
                <a:ext uri="{FF2B5EF4-FFF2-40B4-BE49-F238E27FC236}">
                  <a16:creationId xmlns:a16="http://schemas.microsoft.com/office/drawing/2014/main" id="{9C074F80-D43A-4395-BC07-2B929724C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258" y="1550691"/>
              <a:ext cx="9799782" cy="2864722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27C9CFE-5E7D-05B2-CA49-6A9AC8AB92DD}"/>
                </a:ext>
              </a:extLst>
            </p:cNvPr>
            <p:cNvSpPr/>
            <p:nvPr/>
          </p:nvSpPr>
          <p:spPr>
            <a:xfrm>
              <a:off x="1371600" y="2447925"/>
              <a:ext cx="420255" cy="438150"/>
            </a:xfrm>
            <a:prstGeom prst="rect">
              <a:avLst/>
            </a:prstGeom>
            <a:solidFill>
              <a:schemeClr val="accent2">
                <a:alpha val="41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40C24CD-2F8A-CA84-140F-648ADB299B7C}"/>
                </a:ext>
              </a:extLst>
            </p:cNvPr>
            <p:cNvSpPr/>
            <p:nvPr/>
          </p:nvSpPr>
          <p:spPr>
            <a:xfrm>
              <a:off x="1184167" y="2831994"/>
              <a:ext cx="420255" cy="438150"/>
            </a:xfrm>
            <a:prstGeom prst="rect">
              <a:avLst/>
            </a:prstGeom>
            <a:solidFill>
              <a:schemeClr val="accent2">
                <a:alpha val="41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D49A0B0-4B9E-BCCD-6840-D862BC0D75F5}"/>
                </a:ext>
              </a:extLst>
            </p:cNvPr>
            <p:cNvSpPr/>
            <p:nvPr/>
          </p:nvSpPr>
          <p:spPr>
            <a:xfrm>
              <a:off x="1571060" y="2831994"/>
              <a:ext cx="420255" cy="438150"/>
            </a:xfrm>
            <a:prstGeom prst="rect">
              <a:avLst/>
            </a:prstGeom>
            <a:solidFill>
              <a:schemeClr val="accent2">
                <a:alpha val="41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449B5A3-B2E0-4F76-D953-2C5DE9F9FD35}"/>
                </a:ext>
              </a:extLst>
            </p:cNvPr>
            <p:cNvSpPr/>
            <p:nvPr/>
          </p:nvSpPr>
          <p:spPr>
            <a:xfrm>
              <a:off x="1966913" y="2831994"/>
              <a:ext cx="420255" cy="438150"/>
            </a:xfrm>
            <a:prstGeom prst="rect">
              <a:avLst/>
            </a:prstGeom>
            <a:solidFill>
              <a:schemeClr val="accent2">
                <a:alpha val="41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5328224-6943-6A5C-09A9-C0D61BAA01DE}"/>
                </a:ext>
              </a:extLst>
            </p:cNvPr>
            <p:cNvSpPr/>
            <p:nvPr/>
          </p:nvSpPr>
          <p:spPr>
            <a:xfrm>
              <a:off x="2081213" y="3637248"/>
              <a:ext cx="2786062" cy="438150"/>
            </a:xfrm>
            <a:prstGeom prst="rect">
              <a:avLst/>
            </a:prstGeom>
            <a:solidFill>
              <a:schemeClr val="accent2">
                <a:alpha val="41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6695A64-F034-F8B9-3C47-7A12C47699AA}"/>
                </a:ext>
              </a:extLst>
            </p:cNvPr>
            <p:cNvSpPr/>
            <p:nvPr/>
          </p:nvSpPr>
          <p:spPr>
            <a:xfrm>
              <a:off x="2378075" y="2831994"/>
              <a:ext cx="398067" cy="438150"/>
            </a:xfrm>
            <a:prstGeom prst="rect">
              <a:avLst/>
            </a:prstGeom>
            <a:solidFill>
              <a:schemeClr val="accent4">
                <a:alpha val="46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D3F679C-6D50-A9CD-F584-7DD83C6FE334}"/>
              </a:ext>
            </a:extLst>
          </p:cNvPr>
          <p:cNvSpPr txBox="1"/>
          <p:nvPr/>
        </p:nvSpPr>
        <p:spPr>
          <a:xfrm>
            <a:off x="5821054" y="5142893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마우스 우 클릭</a:t>
            </a:r>
            <a:r>
              <a:rPr lang="en-US" altLang="ko-KR" dirty="0"/>
              <a:t>: </a:t>
            </a:r>
            <a:r>
              <a:rPr lang="ko-KR" altLang="en-US" dirty="0"/>
              <a:t>특수공격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10F81A0-83E4-E15B-A914-75C412D8708F}"/>
              </a:ext>
            </a:extLst>
          </p:cNvPr>
          <p:cNvSpPr txBox="1"/>
          <p:nvPr/>
        </p:nvSpPr>
        <p:spPr>
          <a:xfrm>
            <a:off x="1410243" y="5595305"/>
            <a:ext cx="274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키보드 </a:t>
            </a:r>
            <a:r>
              <a:rPr lang="en-US" altLang="ko-KR" dirty="0"/>
              <a:t>F</a:t>
            </a:r>
            <a:r>
              <a:rPr lang="ko-KR" altLang="en-US" dirty="0"/>
              <a:t> </a:t>
            </a:r>
            <a:r>
              <a:rPr lang="en-US" altLang="ko-KR" dirty="0"/>
              <a:t>: NPC</a:t>
            </a:r>
            <a:r>
              <a:rPr lang="ko-KR" altLang="en-US" dirty="0"/>
              <a:t> 상호작용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F91BBC-B62E-833C-E915-91E1B5E529AE}"/>
              </a:ext>
            </a:extLst>
          </p:cNvPr>
          <p:cNvSpPr txBox="1"/>
          <p:nvPr/>
        </p:nvSpPr>
        <p:spPr>
          <a:xfrm>
            <a:off x="1401262" y="5118473"/>
            <a:ext cx="3291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키보드 </a:t>
            </a:r>
            <a:r>
              <a:rPr lang="en-US" altLang="ko-KR" dirty="0"/>
              <a:t>SPACE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플레이어 </a:t>
            </a:r>
            <a:r>
              <a:rPr lang="ko-KR" altLang="en-US" dirty="0" err="1"/>
              <a:t>대쉬</a:t>
            </a:r>
            <a:endParaRPr lang="ko-KR" altLang="en-US" dirty="0"/>
          </a:p>
        </p:txBody>
      </p:sp>
      <p:pic>
        <p:nvPicPr>
          <p:cNvPr id="8200" name="Picture 8" descr="마우스 아이콘">
            <a:extLst>
              <a:ext uri="{FF2B5EF4-FFF2-40B4-BE49-F238E27FC236}">
                <a16:creationId xmlns:a16="http://schemas.microsoft.com/office/drawing/2014/main" id="{7CA859FD-B7CA-92EB-F746-581407DD6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947" y="1401718"/>
            <a:ext cx="2699571" cy="269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876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E1253D82-03D0-A7AC-3703-0056DAA577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부제목 2">
            <a:extLst>
              <a:ext uri="{FF2B5EF4-FFF2-40B4-BE49-F238E27FC236}">
                <a16:creationId xmlns:a16="http://schemas.microsoft.com/office/drawing/2014/main" id="{3866C1F6-AB69-3DA5-43A7-351D9F3E8923}"/>
              </a:ext>
            </a:extLst>
          </p:cNvPr>
          <p:cNvSpPr txBox="1">
            <a:spLocks/>
          </p:cNvSpPr>
          <p:nvPr/>
        </p:nvSpPr>
        <p:spPr>
          <a:xfrm>
            <a:off x="7324532" y="1358690"/>
            <a:ext cx="4767942" cy="388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각 스테이지는 </a:t>
            </a:r>
            <a:r>
              <a:rPr lang="en-US" altLang="ko-KR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1</a:t>
            </a:r>
            <a:r>
              <a:rPr lang="ko-KR" altLang="en-US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개의 방이 이어져 있는 구조로 구성된다</a:t>
            </a:r>
            <a:r>
              <a:rPr lang="en-US" altLang="ko-KR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방 안의 몬스터를 완전히 제거하면 올리브</a:t>
            </a:r>
            <a:r>
              <a:rPr lang="en-US" altLang="ko-KR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, </a:t>
            </a:r>
            <a:r>
              <a:rPr lang="ko-KR" altLang="en-US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영혼</a:t>
            </a:r>
            <a:r>
              <a:rPr lang="en-US" altLang="ko-KR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, </a:t>
            </a:r>
            <a:r>
              <a:rPr lang="ko-KR" altLang="en-US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신의 도움 중 </a:t>
            </a:r>
            <a:endParaRPr lang="en-US" altLang="ko-KR" kern="0" dirty="0">
              <a:latin typeface="나눔고딕" panose="020D0604000000000000" pitchFamily="50" charset="-127"/>
              <a:ea typeface="나눔고딕" panose="020D0604000000000000" pitchFamily="50" charset="-127"/>
              <a:cs typeface="굴림" panose="020B0600000101010101" pitchFamily="50" charset="-127"/>
            </a:endParaRPr>
          </a:p>
          <a:p>
            <a:pPr algn="l"/>
            <a:r>
              <a:rPr lang="en-US" altLang="ko-KR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    </a:t>
            </a:r>
            <a:r>
              <a:rPr lang="ko-KR" altLang="en-US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랜덤하게 드랍 된다</a:t>
            </a:r>
            <a:r>
              <a:rPr lang="en-US" altLang="ko-KR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. 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다음 방이 보스의 방인 경우 미리 문 앞에 표시를 하여 알려준다</a:t>
            </a:r>
            <a:r>
              <a:rPr lang="en-US" altLang="ko-KR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. </a:t>
            </a:r>
            <a:r>
              <a:rPr lang="ko-KR" altLang="en-US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나머지의 방은 알 수 없다</a:t>
            </a:r>
            <a:r>
              <a:rPr lang="en-US" altLang="ko-KR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. 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altLang="ko-KR" kern="0" dirty="0">
              <a:latin typeface="나눔고딕" panose="020D0604000000000000" pitchFamily="50" charset="-127"/>
              <a:ea typeface="나눔고딕" panose="020D0604000000000000" pitchFamily="50" charset="-127"/>
              <a:cs typeface="굴림" panose="020B0600000101010101" pitchFamily="50" charset="-127"/>
            </a:endParaRPr>
          </a:p>
        </p:txBody>
      </p:sp>
      <p:sp>
        <p:nvSpPr>
          <p:cNvPr id="19" name="부제목 2">
            <a:extLst>
              <a:ext uri="{FF2B5EF4-FFF2-40B4-BE49-F238E27FC236}">
                <a16:creationId xmlns:a16="http://schemas.microsoft.com/office/drawing/2014/main" id="{715073FA-DFD4-6E8B-9D7B-D4205667A569}"/>
              </a:ext>
            </a:extLst>
          </p:cNvPr>
          <p:cNvSpPr txBox="1">
            <a:spLocks/>
          </p:cNvSpPr>
          <p:nvPr/>
        </p:nvSpPr>
        <p:spPr>
          <a:xfrm>
            <a:off x="243529" y="5425134"/>
            <a:ext cx="297067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15_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던전그림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자체제작</a:t>
            </a:r>
            <a:endParaRPr lang="en-US" altLang="ko-KR" sz="1050" b="1" dirty="0">
              <a:solidFill>
                <a:srgbClr val="666666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AA6CAF0-D050-8AD0-7447-159DD081C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02" y="1358689"/>
            <a:ext cx="6904653" cy="3883868"/>
          </a:xfrm>
          <a:prstGeom prst="rect">
            <a:avLst/>
          </a:prstGeom>
          <a:ln w="25400">
            <a:solidFill>
              <a:schemeClr val="dk1">
                <a:hueOff val="0"/>
                <a:satOff val="0"/>
                <a:lumOff val="0"/>
              </a:schemeClr>
            </a:solidFill>
          </a:ln>
        </p:spPr>
      </p:pic>
      <p:sp>
        <p:nvSpPr>
          <p:cNvPr id="30" name="제목 1">
            <a:extLst>
              <a:ext uri="{FF2B5EF4-FFF2-40B4-BE49-F238E27FC236}">
                <a16:creationId xmlns:a16="http://schemas.microsoft.com/office/drawing/2014/main" id="{C50AAE72-D9D0-B9D0-BD9D-6185717C3021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791075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4. 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게임 플레이 소개</a:t>
            </a:r>
            <a:endParaRPr lang="ko-KR" altLang="en-US" sz="4000" dirty="0"/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B8005ECC-8C4E-219A-DA4F-73C6D8C6BCB5}"/>
              </a:ext>
            </a:extLst>
          </p:cNvPr>
          <p:cNvSpPr txBox="1">
            <a:spLocks/>
          </p:cNvSpPr>
          <p:nvPr/>
        </p:nvSpPr>
        <p:spPr>
          <a:xfrm>
            <a:off x="0" y="470501"/>
            <a:ext cx="1791855" cy="41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solidFill>
                  <a:srgbClr val="FF0000"/>
                </a:solidFill>
              </a:rPr>
              <a:t>[</a:t>
            </a:r>
            <a:r>
              <a:rPr lang="ko-KR" altLang="en-US" sz="2000" b="1" dirty="0">
                <a:solidFill>
                  <a:srgbClr val="FF0000"/>
                </a:solidFill>
              </a:rPr>
              <a:t>수정</a:t>
            </a:r>
            <a:r>
              <a:rPr lang="en-US" altLang="ko-KR" sz="2000" b="1" dirty="0">
                <a:solidFill>
                  <a:srgbClr val="FF0000"/>
                </a:solidFill>
              </a:rPr>
              <a:t>]</a:t>
            </a:r>
            <a:r>
              <a:rPr lang="en-US" altLang="ko-KR" sz="2000" b="1" dirty="0"/>
              <a:t>4-5 </a:t>
            </a:r>
            <a:r>
              <a:rPr lang="ko-KR" altLang="en-US" sz="2000" b="1" dirty="0"/>
              <a:t>조작법</a:t>
            </a:r>
          </a:p>
        </p:txBody>
      </p:sp>
    </p:spTree>
    <p:extLst>
      <p:ext uri="{BB962C8B-B14F-4D97-AF65-F5344CB8AC3E}">
        <p14:creationId xmlns:p14="http://schemas.microsoft.com/office/powerpoint/2010/main" val="2392368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D4D0454-7E9F-9716-F409-C65EFD3736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CF11E39-7A74-4C88-8AF7-8D994D3468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55798" y="354970"/>
            <a:ext cx="2127945" cy="713131"/>
          </a:xfrm>
        </p:spPr>
        <p:txBody>
          <a:bodyPr>
            <a:normAutofit/>
          </a:bodyPr>
          <a:lstStyle/>
          <a:p>
            <a:r>
              <a:rPr lang="ko-KR" altLang="en-US" sz="4000" b="1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목차</a:t>
            </a:r>
            <a:endParaRPr lang="ko-KR" altLang="en-US" sz="4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C90020-96C5-4303-A179-2D0CE9A0F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5526" y="1385936"/>
            <a:ext cx="4494244" cy="5117094"/>
          </a:xfrm>
        </p:spPr>
        <p:txBody>
          <a:bodyPr>
            <a:noAutofit/>
          </a:bodyPr>
          <a:lstStyle/>
          <a:p>
            <a:pPr algn="l"/>
            <a:r>
              <a:rPr lang="en-US" altLang="ko-KR" sz="200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1.</a:t>
            </a:r>
            <a:r>
              <a:rPr lang="ko-KR" altLang="en-US" sz="200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제안서 컨셉</a:t>
            </a:r>
            <a:endParaRPr lang="en-US" altLang="ko-KR" sz="2000" i="0" dirty="0"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en-US" altLang="ko-KR" sz="200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2.</a:t>
            </a:r>
            <a:r>
              <a:rPr lang="ko-KR" altLang="en-US" sz="200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게임정보 </a:t>
            </a:r>
            <a:endParaRPr lang="en-US" altLang="ko-KR" sz="2000" i="0" dirty="0"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2-1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이용 등급</a:t>
            </a:r>
            <a:endParaRPr lang="en-US" altLang="ko-KR" sz="14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2-2</a:t>
            </a:r>
            <a:r>
              <a:rPr lang="ko-KR" altLang="en-US" sz="140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게임장르</a:t>
            </a:r>
            <a:r>
              <a:rPr lang="en-US" altLang="ko-KR" sz="140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40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플랫폼</a:t>
            </a:r>
            <a:r>
              <a:rPr lang="en-US" altLang="ko-KR" sz="140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</a:p>
          <a:p>
            <a:pPr algn="l"/>
            <a:r>
              <a:rPr lang="en-US" altLang="ko-KR" sz="140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2-3</a:t>
            </a:r>
            <a:r>
              <a:rPr lang="ko-KR" altLang="en-US" sz="140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최소 및 권장사양</a:t>
            </a:r>
            <a:r>
              <a:rPr lang="en-US" altLang="ko-KR" sz="140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</a:p>
          <a:p>
            <a:pPr algn="l"/>
            <a:r>
              <a:rPr lang="en-US" altLang="ko-KR" sz="2000" b="1" dirty="0">
                <a:solidFill>
                  <a:srgbClr val="FF0000"/>
                </a:solidFill>
              </a:rPr>
              <a:t>[</a:t>
            </a:r>
            <a:r>
              <a:rPr lang="ko-KR" altLang="en-US" sz="2000" b="1" dirty="0">
                <a:solidFill>
                  <a:srgbClr val="FF0000"/>
                </a:solidFill>
              </a:rPr>
              <a:t>수정</a:t>
            </a:r>
            <a:r>
              <a:rPr lang="en-US" altLang="ko-KR" sz="2000" b="1" dirty="0">
                <a:solidFill>
                  <a:srgbClr val="FF0000"/>
                </a:solidFill>
              </a:rPr>
              <a:t>] </a:t>
            </a:r>
            <a:r>
              <a:rPr lang="en-US" altLang="ko-KR" sz="200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3.USP</a:t>
            </a:r>
          </a:p>
          <a:p>
            <a:pPr algn="l"/>
            <a:r>
              <a:rPr lang="en-US" altLang="ko-KR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4.</a:t>
            </a:r>
            <a:r>
              <a:rPr lang="ko-KR" altLang="en-US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게임 플레이 소개</a:t>
            </a:r>
            <a:endParaRPr lang="en-US" altLang="ko-KR" sz="20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en-US" altLang="ko-KR" sz="1400" b="1" dirty="0">
                <a:solidFill>
                  <a:srgbClr val="FF0000"/>
                </a:solidFill>
              </a:rPr>
              <a:t>[</a:t>
            </a:r>
            <a:r>
              <a:rPr lang="ko-KR" altLang="en-US" sz="1400" b="1" dirty="0">
                <a:solidFill>
                  <a:srgbClr val="FF0000"/>
                </a:solidFill>
              </a:rPr>
              <a:t>수정</a:t>
            </a:r>
            <a:r>
              <a:rPr lang="en-US" altLang="ko-KR" sz="1400" b="1" dirty="0">
                <a:solidFill>
                  <a:srgbClr val="FF0000"/>
                </a:solidFill>
              </a:rPr>
              <a:t>] 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4-1 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세계관 설정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</a:p>
          <a:p>
            <a:pPr algn="l"/>
            <a:r>
              <a:rPr lang="en-US" altLang="ko-KR" sz="1400" b="1" dirty="0">
                <a:solidFill>
                  <a:srgbClr val="FF0000"/>
                </a:solidFill>
              </a:rPr>
              <a:t>[</a:t>
            </a:r>
            <a:r>
              <a:rPr lang="ko-KR" altLang="en-US" sz="1400" b="1" dirty="0">
                <a:solidFill>
                  <a:srgbClr val="FF0000"/>
                </a:solidFill>
              </a:rPr>
              <a:t>수정</a:t>
            </a:r>
            <a:r>
              <a:rPr lang="en-US" altLang="ko-KR" sz="1400" b="1" dirty="0">
                <a:solidFill>
                  <a:srgbClr val="FF0000"/>
                </a:solidFill>
              </a:rPr>
              <a:t>] 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4-2 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캐릭터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,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성향</a:t>
            </a:r>
            <a:endParaRPr lang="en-US" altLang="ko-KR" sz="14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en-US" altLang="ko-KR" sz="1400" b="1" dirty="0">
                <a:solidFill>
                  <a:srgbClr val="FF0000"/>
                </a:solidFill>
              </a:rPr>
              <a:t>[</a:t>
            </a:r>
            <a:r>
              <a:rPr lang="ko-KR" altLang="en-US" sz="1400" b="1" dirty="0">
                <a:solidFill>
                  <a:srgbClr val="FF0000"/>
                </a:solidFill>
              </a:rPr>
              <a:t>수정</a:t>
            </a:r>
            <a:r>
              <a:rPr lang="en-US" altLang="ko-KR" sz="1400" b="1" dirty="0">
                <a:solidFill>
                  <a:srgbClr val="FF0000"/>
                </a:solidFill>
              </a:rPr>
              <a:t>] 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4-3 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스테이지</a:t>
            </a:r>
            <a:endParaRPr lang="en-US" altLang="ko-KR" sz="14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en-US" altLang="ko-KR" sz="1400" b="1" dirty="0">
                <a:solidFill>
                  <a:srgbClr val="FF0000"/>
                </a:solidFill>
              </a:rPr>
              <a:t>[</a:t>
            </a:r>
            <a:r>
              <a:rPr lang="ko-KR" altLang="en-US" sz="1400" b="1" dirty="0">
                <a:solidFill>
                  <a:srgbClr val="FF0000"/>
                </a:solidFill>
              </a:rPr>
              <a:t>수정</a:t>
            </a:r>
            <a:r>
              <a:rPr lang="en-US" altLang="ko-KR" sz="1400" b="1" dirty="0">
                <a:solidFill>
                  <a:srgbClr val="FF0000"/>
                </a:solidFill>
              </a:rPr>
              <a:t>] 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4-4 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조작법</a:t>
            </a:r>
            <a:endParaRPr lang="en-US" altLang="ko-KR" sz="14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en-US" altLang="ko-KR" sz="1400" b="1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sz="1400" b="1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수정</a:t>
            </a:r>
            <a:r>
              <a:rPr lang="en-US" altLang="ko-KR" sz="1400" b="1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 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4-5 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탐색형 던전</a:t>
            </a:r>
            <a:endParaRPr lang="en-US" altLang="ko-KR" sz="14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en-US" altLang="ko-KR" sz="1400" b="1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sz="1400" b="1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추가</a:t>
            </a:r>
            <a:r>
              <a:rPr lang="en-US" altLang="ko-KR" sz="1400" b="1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 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4-6 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플레이어 공격방식</a:t>
            </a:r>
            <a:endParaRPr lang="ko-KR" altLang="en-US" sz="2000" i="0" dirty="0"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B7F1E16-919F-4E7D-892C-CB44AC7F6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E42E00D6-21BC-4111-A624-A1EB8AB0DEEA}"/>
              </a:ext>
            </a:extLst>
          </p:cNvPr>
          <p:cNvSpPr txBox="1">
            <a:spLocks/>
          </p:cNvSpPr>
          <p:nvPr/>
        </p:nvSpPr>
        <p:spPr>
          <a:xfrm>
            <a:off x="6153539" y="1068102"/>
            <a:ext cx="5323114" cy="55837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5.</a:t>
            </a:r>
            <a:r>
              <a:rPr lang="ko-KR" altLang="en-US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주요특징</a:t>
            </a:r>
            <a:endParaRPr lang="en-US" altLang="ko-KR" sz="20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en-US" altLang="ko-KR" sz="1400" b="1" dirty="0">
                <a:solidFill>
                  <a:srgbClr val="FF0000"/>
                </a:solidFill>
              </a:rPr>
              <a:t>[</a:t>
            </a:r>
            <a:r>
              <a:rPr lang="ko-KR" altLang="en-US" sz="1400" b="1" dirty="0">
                <a:solidFill>
                  <a:srgbClr val="FF0000"/>
                </a:solidFill>
              </a:rPr>
              <a:t>수정</a:t>
            </a:r>
            <a:r>
              <a:rPr lang="en-US" altLang="ko-KR" sz="1400" b="1" dirty="0">
                <a:solidFill>
                  <a:srgbClr val="FF0000"/>
                </a:solidFill>
              </a:rPr>
              <a:t>] 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5-1 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신 들의도움</a:t>
            </a:r>
            <a:endParaRPr lang="en-US" altLang="ko-KR" sz="14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en-US" altLang="ko-KR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6.</a:t>
            </a:r>
            <a:r>
              <a:rPr lang="ko-KR" altLang="en-US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인터페이스</a:t>
            </a:r>
            <a:endParaRPr lang="en-US" altLang="ko-KR" sz="20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6-1 HUD</a:t>
            </a:r>
          </a:p>
          <a:p>
            <a:pPr algn="l"/>
            <a:r>
              <a:rPr lang="en-US" altLang="ko-KR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7.</a:t>
            </a:r>
            <a:r>
              <a:rPr lang="ko-KR" altLang="en-US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 기말 설정 문서</a:t>
            </a:r>
            <a:endParaRPr lang="en-US" altLang="ko-KR" sz="20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7-1 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시스템 디자인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무기능력강화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영웅의 영혼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미네르바 부엉이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</a:p>
          <a:p>
            <a:pPr algn="l"/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7-2 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레벨디자인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스테이지 분위기</a:t>
            </a:r>
            <a:endParaRPr lang="en-US" altLang="ko-KR" sz="14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7-3 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레벨디자인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스테이지 동선</a:t>
            </a:r>
            <a:endParaRPr lang="en-US" altLang="ko-KR" sz="14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7-4 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레벨디자인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-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스테이지 보스 공략 요소 </a:t>
            </a:r>
            <a:endParaRPr lang="en-US" altLang="ko-KR" sz="14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endParaRPr lang="en-US" altLang="ko-KR" sz="14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en-US" altLang="ko-KR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8.</a:t>
            </a:r>
            <a:r>
              <a:rPr lang="ko-KR" altLang="en-US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 차후 작성할 기획서 제작 계획</a:t>
            </a:r>
            <a:endParaRPr lang="en-US" altLang="ko-KR" sz="20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en-US" altLang="ko-KR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9. </a:t>
            </a:r>
            <a:r>
              <a:rPr lang="ko-KR" altLang="en-US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코멘트 </a:t>
            </a:r>
            <a:endParaRPr lang="en-US" altLang="ko-KR" sz="20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en-US" altLang="ko-KR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10. </a:t>
            </a:r>
            <a:r>
              <a:rPr lang="ko-KR" altLang="en-US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후기</a:t>
            </a:r>
            <a:endParaRPr lang="en-US" altLang="ko-KR" sz="20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en-US" altLang="ko-KR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11. </a:t>
            </a:r>
            <a:r>
              <a:rPr lang="ko-KR" altLang="en-US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참고문헌</a:t>
            </a:r>
            <a:endParaRPr lang="en-US" altLang="ko-KR" sz="20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en-US" altLang="ko-KR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12. </a:t>
            </a:r>
            <a:r>
              <a:rPr lang="ko-KR" altLang="en-US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부록</a:t>
            </a:r>
          </a:p>
        </p:txBody>
      </p:sp>
    </p:spTree>
    <p:extLst>
      <p:ext uri="{BB962C8B-B14F-4D97-AF65-F5344CB8AC3E}">
        <p14:creationId xmlns:p14="http://schemas.microsoft.com/office/powerpoint/2010/main" val="2342115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B74834B-7813-F972-F14E-5D40FE10D6F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CC4E16-8319-4C27-A1E0-070ECD42A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91E2DF20-7060-5507-A067-19DE568DA15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791075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4. 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게임 플레이 소개</a:t>
            </a:r>
            <a:endParaRPr lang="ko-KR" altLang="en-US" sz="4000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0BBEE7FD-94E1-C560-5DD9-AE74CE726921}"/>
              </a:ext>
            </a:extLst>
          </p:cNvPr>
          <p:cNvSpPr txBox="1">
            <a:spLocks/>
          </p:cNvSpPr>
          <p:nvPr/>
        </p:nvSpPr>
        <p:spPr>
          <a:xfrm>
            <a:off x="-1" y="470501"/>
            <a:ext cx="2970672" cy="4176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b="1" dirty="0">
                <a:solidFill>
                  <a:srgbClr val="FF0000"/>
                </a:solidFill>
              </a:rPr>
              <a:t>[</a:t>
            </a:r>
            <a:r>
              <a:rPr lang="ko-KR" altLang="en-US" sz="1600" b="1" dirty="0">
                <a:solidFill>
                  <a:srgbClr val="FF0000"/>
                </a:solidFill>
              </a:rPr>
              <a:t>추가</a:t>
            </a:r>
            <a:r>
              <a:rPr lang="en-US" altLang="ko-KR" sz="1600" b="1" dirty="0">
                <a:solidFill>
                  <a:srgbClr val="FF0000"/>
                </a:solidFill>
              </a:rPr>
              <a:t>]</a:t>
            </a:r>
            <a:r>
              <a:rPr lang="en-US" altLang="ko-KR" sz="1600" b="1" dirty="0"/>
              <a:t>4-6 </a:t>
            </a:r>
            <a:r>
              <a:rPr lang="ko-KR" altLang="en-US" sz="1600" b="1" dirty="0"/>
              <a:t>플레이어 공격방식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D2DFA9F5-F93F-A710-E112-7E77CAC0A246}"/>
              </a:ext>
            </a:extLst>
          </p:cNvPr>
          <p:cNvSpPr txBox="1">
            <a:spLocks/>
          </p:cNvSpPr>
          <p:nvPr/>
        </p:nvSpPr>
        <p:spPr>
          <a:xfrm>
            <a:off x="6769482" y="679345"/>
            <a:ext cx="3682236" cy="7131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기본공격</a:t>
            </a:r>
            <a:r>
              <a:rPr lang="en-US" altLang="ko-KR" sz="3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sz="3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검</a:t>
            </a:r>
            <a:r>
              <a:rPr lang="en-US" altLang="ko-KR" sz="3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  <a:endParaRPr lang="ko-KR" altLang="en-US" sz="3000" dirty="0"/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9B5FBAFF-879D-7518-BF51-1A3DF32D0F9C}"/>
              </a:ext>
            </a:extLst>
          </p:cNvPr>
          <p:cNvSpPr txBox="1">
            <a:spLocks/>
          </p:cNvSpPr>
          <p:nvPr/>
        </p:nvSpPr>
        <p:spPr>
          <a:xfrm>
            <a:off x="5505761" y="2181624"/>
            <a:ext cx="6686239" cy="4038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ko-KR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 </a:t>
            </a:r>
            <a:r>
              <a:rPr lang="ko-KR" altLang="en-US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마우스 좌클릭을 누르거나</a:t>
            </a:r>
            <a:r>
              <a:rPr lang="en-US" altLang="ko-KR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, </a:t>
            </a:r>
            <a:r>
              <a:rPr lang="ko-KR" altLang="en-US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누르고 있을 경우에</a:t>
            </a:r>
            <a:endParaRPr lang="en-US" altLang="ko-KR" kern="0" dirty="0">
              <a:latin typeface="나눔고딕" panose="020D0604000000000000" pitchFamily="50" charset="-127"/>
              <a:ea typeface="나눔고딕" panose="020D0604000000000000" pitchFamily="50" charset="-127"/>
              <a:cs typeface="굴림" panose="020B0600000101010101" pitchFamily="50" charset="-127"/>
            </a:endParaRPr>
          </a:p>
          <a:p>
            <a:pPr algn="l"/>
            <a:r>
              <a:rPr lang="en-US" altLang="ko-KR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3</a:t>
            </a:r>
            <a:r>
              <a:rPr lang="ko-KR" altLang="en-US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타 공격을 가한다</a:t>
            </a:r>
            <a:r>
              <a:rPr lang="en-US" altLang="ko-KR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. </a:t>
            </a:r>
          </a:p>
          <a:p>
            <a:pPr algn="l"/>
            <a:endParaRPr lang="en-US" altLang="ko-KR" kern="0" dirty="0">
              <a:latin typeface="나눔고딕" panose="020D0604000000000000" pitchFamily="50" charset="-127"/>
              <a:ea typeface="나눔고딕" panose="020D0604000000000000" pitchFamily="50" charset="-127"/>
              <a:cs typeface="굴림" panose="020B0600000101010101" pitchFamily="50" charset="-127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마지막 </a:t>
            </a:r>
            <a:r>
              <a:rPr lang="en-US" altLang="ko-KR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3</a:t>
            </a:r>
            <a:r>
              <a:rPr lang="ko-KR" altLang="en-US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타 공격은 데미지가 강하지만 약간의</a:t>
            </a:r>
            <a:endParaRPr lang="en-US" altLang="ko-KR" kern="0" dirty="0">
              <a:latin typeface="나눔고딕" panose="020D0604000000000000" pitchFamily="50" charset="-127"/>
              <a:ea typeface="나눔고딕" panose="020D0604000000000000" pitchFamily="50" charset="-127"/>
              <a:cs typeface="굴림" panose="020B0600000101010101" pitchFamily="50" charset="-127"/>
            </a:endParaRPr>
          </a:p>
          <a:p>
            <a:pPr algn="l"/>
            <a:r>
              <a:rPr lang="ko-KR" altLang="en-US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딜레이가 존재한다</a:t>
            </a:r>
            <a:endParaRPr lang="en-US" altLang="ko-KR" kern="0" dirty="0">
              <a:latin typeface="나눔고딕" panose="020D0604000000000000" pitchFamily="50" charset="-127"/>
              <a:ea typeface="나눔고딕" panose="020D0604000000000000" pitchFamily="50" charset="-127"/>
              <a:cs typeface="굴림" panose="020B0600000101010101" pitchFamily="50" charset="-127"/>
            </a:endParaRPr>
          </a:p>
          <a:p>
            <a:pPr algn="l"/>
            <a:endParaRPr lang="en-US" altLang="ko-KR" kern="0" dirty="0">
              <a:latin typeface="나눔고딕" panose="020D0604000000000000" pitchFamily="50" charset="-127"/>
              <a:ea typeface="나눔고딕" panose="020D0604000000000000" pitchFamily="50" charset="-127"/>
              <a:cs typeface="굴림" panose="020B0600000101010101" pitchFamily="50" charset="-127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영웅의 영혼이나</a:t>
            </a:r>
            <a:r>
              <a:rPr lang="en-US" altLang="ko-KR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, </a:t>
            </a:r>
            <a:r>
              <a:rPr lang="ko-KR" altLang="en-US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신들의 도움으로 다양한 </a:t>
            </a:r>
            <a:endParaRPr lang="en-US" altLang="ko-KR" kern="0" dirty="0">
              <a:latin typeface="나눔고딕" panose="020D0604000000000000" pitchFamily="50" charset="-127"/>
              <a:ea typeface="나눔고딕" panose="020D0604000000000000" pitchFamily="50" charset="-127"/>
              <a:cs typeface="굴림" panose="020B0600000101010101" pitchFamily="50" charset="-127"/>
            </a:endParaRPr>
          </a:p>
          <a:p>
            <a:pPr algn="l"/>
            <a:r>
              <a:rPr lang="ko-KR" altLang="en-US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공격패턴을 이용할 수 있다</a:t>
            </a:r>
            <a:r>
              <a:rPr lang="en-US" altLang="ko-KR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. 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DC8AD3C-8BF8-8BB7-9170-AE6FACF085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4934" y="1631176"/>
            <a:ext cx="6624736" cy="4756323"/>
          </a:xfrm>
          <a:prstGeom prst="rect">
            <a:avLst/>
          </a:prstGeom>
        </p:spPr>
      </p:pic>
      <p:sp>
        <p:nvSpPr>
          <p:cNvPr id="19" name="부제목 2">
            <a:extLst>
              <a:ext uri="{FF2B5EF4-FFF2-40B4-BE49-F238E27FC236}">
                <a16:creationId xmlns:a16="http://schemas.microsoft.com/office/drawing/2014/main" id="{E17F3655-3E0E-C670-9CA3-BE47D4757561}"/>
              </a:ext>
            </a:extLst>
          </p:cNvPr>
          <p:cNvSpPr txBox="1">
            <a:spLocks/>
          </p:cNvSpPr>
          <p:nvPr/>
        </p:nvSpPr>
        <p:spPr>
          <a:xfrm>
            <a:off x="1049753" y="5768413"/>
            <a:ext cx="297067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16_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기본공격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검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)_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자체제작</a:t>
            </a:r>
            <a:endParaRPr lang="en-US" altLang="ko-KR" sz="1050" b="1" dirty="0">
              <a:solidFill>
                <a:srgbClr val="666666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7934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B74834B-7813-F972-F14E-5D40FE10D6F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CC4E16-8319-4C27-A1E0-070ECD42A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91E2DF20-7060-5507-A067-19DE568DA15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791075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4. 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게임 플레이 소개</a:t>
            </a:r>
            <a:endParaRPr lang="ko-KR" altLang="en-US" sz="4000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0BBEE7FD-94E1-C560-5DD9-AE74CE726921}"/>
              </a:ext>
            </a:extLst>
          </p:cNvPr>
          <p:cNvSpPr txBox="1">
            <a:spLocks/>
          </p:cNvSpPr>
          <p:nvPr/>
        </p:nvSpPr>
        <p:spPr>
          <a:xfrm>
            <a:off x="-1" y="470501"/>
            <a:ext cx="2970672" cy="4176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b="1" dirty="0">
                <a:solidFill>
                  <a:srgbClr val="FF0000"/>
                </a:solidFill>
              </a:rPr>
              <a:t>[</a:t>
            </a:r>
            <a:r>
              <a:rPr lang="ko-KR" altLang="en-US" sz="1600" b="1" dirty="0">
                <a:solidFill>
                  <a:srgbClr val="FF0000"/>
                </a:solidFill>
              </a:rPr>
              <a:t>추가</a:t>
            </a:r>
            <a:r>
              <a:rPr lang="en-US" altLang="ko-KR" sz="1600" b="1" dirty="0">
                <a:solidFill>
                  <a:srgbClr val="FF0000"/>
                </a:solidFill>
              </a:rPr>
              <a:t>]</a:t>
            </a:r>
            <a:r>
              <a:rPr lang="en-US" altLang="ko-KR" sz="1600" b="1" dirty="0"/>
              <a:t>4-6 </a:t>
            </a:r>
            <a:r>
              <a:rPr lang="ko-KR" altLang="en-US" sz="1600" b="1" dirty="0"/>
              <a:t>플레이어 공격방식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D2DFA9F5-F93F-A710-E112-7E77CAC0A246}"/>
              </a:ext>
            </a:extLst>
          </p:cNvPr>
          <p:cNvSpPr txBox="1">
            <a:spLocks/>
          </p:cNvSpPr>
          <p:nvPr/>
        </p:nvSpPr>
        <p:spPr>
          <a:xfrm>
            <a:off x="6769482" y="679345"/>
            <a:ext cx="3682236" cy="7131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특수공격</a:t>
            </a:r>
            <a:r>
              <a:rPr lang="en-US" altLang="ko-KR" sz="3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sz="3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활</a:t>
            </a:r>
            <a:r>
              <a:rPr lang="en-US" altLang="ko-KR" sz="3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  <a:endParaRPr lang="ko-KR" altLang="en-US" sz="3000" dirty="0"/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9B5FBAFF-879D-7518-BF51-1A3DF32D0F9C}"/>
              </a:ext>
            </a:extLst>
          </p:cNvPr>
          <p:cNvSpPr txBox="1">
            <a:spLocks/>
          </p:cNvSpPr>
          <p:nvPr/>
        </p:nvSpPr>
        <p:spPr>
          <a:xfrm>
            <a:off x="5505761" y="2181624"/>
            <a:ext cx="6686239" cy="34260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ko-KR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 </a:t>
            </a:r>
            <a:r>
              <a:rPr lang="ko-KR" altLang="en-US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마우스 우 클릭을 누르거나 누르고 있을 경우 </a:t>
            </a:r>
            <a:endParaRPr lang="en-US" altLang="ko-KR" kern="0" dirty="0">
              <a:latin typeface="나눔고딕" panose="020D0604000000000000" pitchFamily="50" charset="-127"/>
              <a:ea typeface="나눔고딕" panose="020D0604000000000000" pitchFamily="50" charset="-127"/>
              <a:cs typeface="굴림" panose="020B0600000101010101" pitchFamily="50" charset="-127"/>
            </a:endParaRPr>
          </a:p>
          <a:p>
            <a:pPr algn="l"/>
            <a:r>
              <a:rPr lang="ko-KR" altLang="en-US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활을 이용한 공격이 가능하다</a:t>
            </a:r>
            <a:r>
              <a:rPr lang="en-US" altLang="ko-KR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. 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altLang="ko-KR" kern="0" dirty="0">
              <a:latin typeface="나눔고딕" panose="020D0604000000000000" pitchFamily="50" charset="-127"/>
              <a:ea typeface="나눔고딕" panose="020D0604000000000000" pitchFamily="50" charset="-127"/>
              <a:cs typeface="굴림" panose="020B0600000101010101" pitchFamily="50" charset="-127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검의 </a:t>
            </a:r>
            <a:r>
              <a:rPr lang="en-US" altLang="ko-KR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3</a:t>
            </a:r>
            <a:r>
              <a:rPr lang="ko-KR" altLang="en-US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타 공격 후 딜레이 시간에 사용하면 </a:t>
            </a:r>
            <a:r>
              <a:rPr lang="ko-KR" altLang="en-US" kern="0" dirty="0" err="1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딜레이시간을</a:t>
            </a:r>
            <a:r>
              <a:rPr lang="ko-KR" altLang="en-US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 </a:t>
            </a:r>
            <a:r>
              <a:rPr lang="ko-KR" altLang="en-US" kern="0" dirty="0" err="1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없애가며</a:t>
            </a:r>
            <a:r>
              <a:rPr lang="ko-KR" altLang="en-US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 공격할 수 있다</a:t>
            </a:r>
            <a:r>
              <a:rPr lang="en-US" altLang="ko-KR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영웅의 영혼이나</a:t>
            </a:r>
            <a:r>
              <a:rPr lang="en-US" altLang="ko-KR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, </a:t>
            </a:r>
            <a:r>
              <a:rPr lang="ko-KR" altLang="en-US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신들의 도움으로 다양한 </a:t>
            </a:r>
            <a:endParaRPr lang="en-US" altLang="ko-KR" kern="0" dirty="0">
              <a:latin typeface="나눔고딕" panose="020D0604000000000000" pitchFamily="50" charset="-127"/>
              <a:ea typeface="나눔고딕" panose="020D0604000000000000" pitchFamily="50" charset="-127"/>
              <a:cs typeface="굴림" panose="020B0600000101010101" pitchFamily="50" charset="-127"/>
            </a:endParaRPr>
          </a:p>
          <a:p>
            <a:pPr algn="l"/>
            <a:r>
              <a:rPr lang="ko-KR" altLang="en-US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공격패턴을 이용할 수 있다</a:t>
            </a:r>
            <a:r>
              <a:rPr lang="en-US" altLang="ko-KR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. 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altLang="ko-KR" kern="0" dirty="0">
              <a:latin typeface="나눔고딕" panose="020D0604000000000000" pitchFamily="50" charset="-127"/>
              <a:ea typeface="나눔고딕" panose="020D0604000000000000" pitchFamily="50" charset="-127"/>
              <a:cs typeface="굴림" panose="020B0600000101010101" pitchFamily="50" charset="-127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altLang="ko-KR" kern="0" dirty="0">
              <a:latin typeface="나눔고딕" panose="020D0604000000000000" pitchFamily="50" charset="-127"/>
              <a:ea typeface="나눔고딕" panose="020D0604000000000000" pitchFamily="50" charset="-127"/>
              <a:cs typeface="굴림" panose="020B0600000101010101" pitchFamily="50" charset="-127"/>
            </a:endParaRPr>
          </a:p>
        </p:txBody>
      </p:sp>
      <p:pic>
        <p:nvPicPr>
          <p:cNvPr id="3" name="그림 2" descr="옥외설치물, 실루엣이(가) 표시된 사진&#10;&#10;자동 생성된 설명">
            <a:extLst>
              <a:ext uri="{FF2B5EF4-FFF2-40B4-BE49-F238E27FC236}">
                <a16:creationId xmlns:a16="http://schemas.microsoft.com/office/drawing/2014/main" id="{7E1FA8CD-57B0-5A20-689F-EF41AE6DA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11" y="888189"/>
            <a:ext cx="5476218" cy="5073964"/>
          </a:xfrm>
          <a:prstGeom prst="rect">
            <a:avLst/>
          </a:prstGeom>
        </p:spPr>
      </p:pic>
      <p:sp>
        <p:nvSpPr>
          <p:cNvPr id="12" name="부제목 2">
            <a:extLst>
              <a:ext uri="{FF2B5EF4-FFF2-40B4-BE49-F238E27FC236}">
                <a16:creationId xmlns:a16="http://schemas.microsoft.com/office/drawing/2014/main" id="{06AC8346-C8D0-E258-5BB0-65166B8CB306}"/>
              </a:ext>
            </a:extLst>
          </p:cNvPr>
          <p:cNvSpPr txBox="1">
            <a:spLocks/>
          </p:cNvSpPr>
          <p:nvPr/>
        </p:nvSpPr>
        <p:spPr>
          <a:xfrm>
            <a:off x="1049753" y="5768413"/>
            <a:ext cx="297067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17_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특수공격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활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)_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자체제작</a:t>
            </a:r>
            <a:endParaRPr lang="en-US" altLang="ko-KR" sz="1050" b="1" dirty="0">
              <a:solidFill>
                <a:srgbClr val="666666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8973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B74834B-7813-F972-F14E-5D40FE10D6F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CC4E16-8319-4C27-A1E0-070ECD42A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91E2DF20-7060-5507-A067-19DE568DA15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791075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4. 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게임 플레이 소개</a:t>
            </a:r>
            <a:endParaRPr lang="ko-KR" altLang="en-US" sz="4000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0BBEE7FD-94E1-C560-5DD9-AE74CE726921}"/>
              </a:ext>
            </a:extLst>
          </p:cNvPr>
          <p:cNvSpPr txBox="1">
            <a:spLocks/>
          </p:cNvSpPr>
          <p:nvPr/>
        </p:nvSpPr>
        <p:spPr>
          <a:xfrm>
            <a:off x="-1" y="470501"/>
            <a:ext cx="2970672" cy="4176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b="1" dirty="0">
                <a:solidFill>
                  <a:srgbClr val="FF0000"/>
                </a:solidFill>
              </a:rPr>
              <a:t>[</a:t>
            </a:r>
            <a:r>
              <a:rPr lang="ko-KR" altLang="en-US" sz="1600" b="1" dirty="0">
                <a:solidFill>
                  <a:srgbClr val="FF0000"/>
                </a:solidFill>
              </a:rPr>
              <a:t>추가</a:t>
            </a:r>
            <a:r>
              <a:rPr lang="en-US" altLang="ko-KR" sz="1600" b="1" dirty="0">
                <a:solidFill>
                  <a:srgbClr val="FF0000"/>
                </a:solidFill>
              </a:rPr>
              <a:t>]</a:t>
            </a:r>
            <a:r>
              <a:rPr lang="en-US" altLang="ko-KR" sz="1600" b="1" dirty="0"/>
              <a:t>4-6 </a:t>
            </a:r>
            <a:r>
              <a:rPr lang="ko-KR" altLang="en-US" sz="1600" b="1" dirty="0"/>
              <a:t>플레이어 공격방식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D2DFA9F5-F93F-A710-E112-7E77CAC0A246}"/>
              </a:ext>
            </a:extLst>
          </p:cNvPr>
          <p:cNvSpPr txBox="1">
            <a:spLocks/>
          </p:cNvSpPr>
          <p:nvPr/>
        </p:nvSpPr>
        <p:spPr>
          <a:xfrm>
            <a:off x="6769482" y="679345"/>
            <a:ext cx="3682236" cy="7131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 err="1"/>
              <a:t>대쉬</a:t>
            </a:r>
            <a:endParaRPr lang="ko-KR" altLang="en-US" sz="3000" b="1" dirty="0"/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9B5FBAFF-879D-7518-BF51-1A3DF32D0F9C}"/>
              </a:ext>
            </a:extLst>
          </p:cNvPr>
          <p:cNvSpPr txBox="1">
            <a:spLocks/>
          </p:cNvSpPr>
          <p:nvPr/>
        </p:nvSpPr>
        <p:spPr>
          <a:xfrm>
            <a:off x="5505761" y="2181624"/>
            <a:ext cx="6686239" cy="34260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ko-KR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 </a:t>
            </a:r>
            <a:r>
              <a:rPr lang="ko-KR" altLang="en-US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키보드의 </a:t>
            </a:r>
            <a:r>
              <a:rPr lang="en-US" altLang="ko-KR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SPACE</a:t>
            </a:r>
            <a:r>
              <a:rPr lang="ko-KR" altLang="en-US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를 눌러 사용 가능하다</a:t>
            </a:r>
            <a:r>
              <a:rPr lang="en-US" altLang="ko-KR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.</a:t>
            </a:r>
          </a:p>
          <a:p>
            <a:pPr algn="l"/>
            <a:endParaRPr lang="en-US" altLang="ko-KR" kern="0" dirty="0">
              <a:latin typeface="나눔고딕" panose="020D0604000000000000" pitchFamily="50" charset="-127"/>
              <a:ea typeface="나눔고딕" panose="020D0604000000000000" pitchFamily="50" charset="-127"/>
              <a:cs typeface="굴림" panose="020B0600000101010101" pitchFamily="50" charset="-127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사용하는 동안 </a:t>
            </a:r>
            <a:r>
              <a:rPr lang="en-US" altLang="ko-KR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0.5</a:t>
            </a:r>
            <a:r>
              <a:rPr lang="ko-KR" altLang="en-US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초간 무적 효과를 부여한다</a:t>
            </a:r>
            <a:r>
              <a:rPr lang="en-US" altLang="ko-KR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altLang="ko-KR" kern="0" dirty="0">
              <a:latin typeface="나눔고딕" panose="020D0604000000000000" pitchFamily="50" charset="-127"/>
              <a:ea typeface="나눔고딕" panose="020D0604000000000000" pitchFamily="50" charset="-127"/>
              <a:cs typeface="굴림" panose="020B0600000101010101" pitchFamily="50" charset="-127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능력을 강화하여 </a:t>
            </a:r>
            <a:r>
              <a:rPr lang="ko-KR" altLang="en-US" kern="0" dirty="0" err="1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대쉬를</a:t>
            </a:r>
            <a:r>
              <a:rPr lang="ko-KR" altLang="en-US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 사용할 때 몬스터에게 </a:t>
            </a:r>
            <a:endParaRPr lang="en-US" altLang="ko-KR" kern="0" dirty="0">
              <a:latin typeface="나눔고딕" panose="020D0604000000000000" pitchFamily="50" charset="-127"/>
              <a:ea typeface="나눔고딕" panose="020D0604000000000000" pitchFamily="50" charset="-127"/>
              <a:cs typeface="굴림" panose="020B0600000101010101" pitchFamily="50" charset="-127"/>
            </a:endParaRPr>
          </a:p>
          <a:p>
            <a:pPr algn="l"/>
            <a:r>
              <a:rPr lang="ko-KR" altLang="en-US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디 버프를 걸거나 자신에게 버프를 걸때에도 유용</a:t>
            </a:r>
            <a:endParaRPr lang="en-US" altLang="ko-KR" kern="0" dirty="0">
              <a:latin typeface="나눔고딕" panose="020D0604000000000000" pitchFamily="50" charset="-127"/>
              <a:ea typeface="나눔고딕" panose="020D0604000000000000" pitchFamily="50" charset="-127"/>
              <a:cs typeface="굴림" panose="020B0600000101010101" pitchFamily="50" charset="-127"/>
            </a:endParaRPr>
          </a:p>
          <a:p>
            <a:pPr algn="l"/>
            <a:r>
              <a:rPr lang="ko-KR" altLang="en-US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하게 사용할 수 있다</a:t>
            </a:r>
            <a:r>
              <a:rPr lang="en-US" altLang="ko-KR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altLang="ko-KR" kern="0" dirty="0">
              <a:latin typeface="나눔고딕" panose="020D0604000000000000" pitchFamily="50" charset="-127"/>
              <a:ea typeface="나눔고딕" panose="020D0604000000000000" pitchFamily="50" charset="-127"/>
              <a:cs typeface="굴림" panose="020B0600000101010101" pitchFamily="50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694AB89-94DC-FE94-69FD-25B4186B92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49" y="988866"/>
            <a:ext cx="5107970" cy="5107970"/>
          </a:xfrm>
          <a:prstGeom prst="rect">
            <a:avLst/>
          </a:prstGeom>
        </p:spPr>
      </p:pic>
      <p:sp>
        <p:nvSpPr>
          <p:cNvPr id="12" name="부제목 2">
            <a:extLst>
              <a:ext uri="{FF2B5EF4-FFF2-40B4-BE49-F238E27FC236}">
                <a16:creationId xmlns:a16="http://schemas.microsoft.com/office/drawing/2014/main" id="{F87B206E-670A-70B4-2F38-AFCCFA83952E}"/>
              </a:ext>
            </a:extLst>
          </p:cNvPr>
          <p:cNvSpPr txBox="1">
            <a:spLocks/>
          </p:cNvSpPr>
          <p:nvPr/>
        </p:nvSpPr>
        <p:spPr>
          <a:xfrm>
            <a:off x="1628251" y="5371767"/>
            <a:ext cx="297067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18_</a:t>
            </a:r>
            <a:r>
              <a:rPr lang="ko-KR" altLang="en-US" sz="1050" dirty="0" err="1">
                <a:latin typeface="malgun gothic" panose="020B0503020000020004" pitchFamily="50" charset="-127"/>
                <a:ea typeface="malgun gothic" panose="020B0503020000020004" pitchFamily="50" charset="-127"/>
              </a:rPr>
              <a:t>대쉬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자체제작</a:t>
            </a:r>
            <a:endParaRPr lang="en-US" altLang="ko-KR" sz="1050" b="1" dirty="0">
              <a:solidFill>
                <a:srgbClr val="666666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0397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DE4A2BF-C830-5F1C-A843-543556FF38B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CC4E16-8319-4C27-A1E0-070ECD42A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12" name="부제목 11">
            <a:extLst>
              <a:ext uri="{FF2B5EF4-FFF2-40B4-BE49-F238E27FC236}">
                <a16:creationId xmlns:a16="http://schemas.microsoft.com/office/drawing/2014/main" id="{2FC0A6C8-D44E-43F2-89CC-A2BD6FB7E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8080" y="4662959"/>
            <a:ext cx="9144000" cy="1724540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dirty="0"/>
              <a:t>오디세우스는 포세이돈을 제외한 신들의 도움을 받을 수 있다</a:t>
            </a:r>
            <a:r>
              <a:rPr lang="en-US" altLang="ko-KR" dirty="0"/>
              <a:t>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ko-KR" dirty="0"/>
              <a:t>4</a:t>
            </a:r>
            <a:r>
              <a:rPr lang="ko-KR" altLang="en-US" dirty="0"/>
              <a:t>개의 도움 중에 랜덤으로 던전을 클리어 하면 드랍 된다</a:t>
            </a:r>
            <a:r>
              <a:rPr lang="en-US" altLang="ko-KR" dirty="0"/>
              <a:t>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dirty="0"/>
              <a:t>검</a:t>
            </a:r>
            <a:r>
              <a:rPr lang="en-US" altLang="ko-KR" dirty="0"/>
              <a:t>,</a:t>
            </a:r>
            <a:r>
              <a:rPr lang="ko-KR" altLang="en-US" dirty="0"/>
              <a:t>활</a:t>
            </a:r>
            <a:r>
              <a:rPr lang="en-US" altLang="ko-KR" dirty="0"/>
              <a:t>,</a:t>
            </a:r>
            <a:r>
              <a:rPr lang="ko-KR" altLang="en-US" dirty="0"/>
              <a:t>대시 중에 한가지의 능력치가 상승한다</a:t>
            </a:r>
            <a:r>
              <a:rPr lang="en-US" altLang="ko-KR" dirty="0"/>
              <a:t>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dirty="0"/>
              <a:t>각 스테이지 마다 최대 </a:t>
            </a:r>
            <a:r>
              <a:rPr lang="en-US" altLang="ko-KR" dirty="0"/>
              <a:t>3</a:t>
            </a:r>
            <a:r>
              <a:rPr lang="ko-KR" altLang="en-US" dirty="0"/>
              <a:t>개까지 등장한다</a:t>
            </a:r>
            <a:r>
              <a:rPr lang="en-US" altLang="ko-KR" dirty="0"/>
              <a:t>. 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A007FF13-B566-981F-D543-526FA468E185}"/>
              </a:ext>
            </a:extLst>
          </p:cNvPr>
          <p:cNvSpPr txBox="1">
            <a:spLocks/>
          </p:cNvSpPr>
          <p:nvPr/>
        </p:nvSpPr>
        <p:spPr>
          <a:xfrm>
            <a:off x="1" y="1"/>
            <a:ext cx="3094182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5. 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주요 특징</a:t>
            </a:r>
            <a:endParaRPr lang="ko-KR" altLang="en-US" sz="4000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4FCBC2E3-1360-22F9-E136-EDB11017AD9A}"/>
              </a:ext>
            </a:extLst>
          </p:cNvPr>
          <p:cNvSpPr txBox="1">
            <a:spLocks/>
          </p:cNvSpPr>
          <p:nvPr/>
        </p:nvSpPr>
        <p:spPr>
          <a:xfrm>
            <a:off x="0" y="470501"/>
            <a:ext cx="2050473" cy="41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solidFill>
                  <a:srgbClr val="FF0000"/>
                </a:solidFill>
              </a:rPr>
              <a:t>[</a:t>
            </a:r>
            <a:r>
              <a:rPr lang="ko-KR" altLang="en-US" sz="2000" b="1" dirty="0">
                <a:solidFill>
                  <a:srgbClr val="FF0000"/>
                </a:solidFill>
              </a:rPr>
              <a:t>수정</a:t>
            </a:r>
            <a:r>
              <a:rPr lang="en-US" altLang="ko-KR" sz="2000" b="1" dirty="0">
                <a:solidFill>
                  <a:srgbClr val="FF0000"/>
                </a:solidFill>
              </a:rPr>
              <a:t>]5-1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신들의 도움</a:t>
            </a:r>
          </a:p>
        </p:txBody>
      </p:sp>
      <p:pic>
        <p:nvPicPr>
          <p:cNvPr id="16" name="그림 15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1ED70E95-0C42-8A69-36DE-F987F8C61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59" y="233763"/>
            <a:ext cx="4978748" cy="4978748"/>
          </a:xfrm>
          <a:prstGeom prst="rect">
            <a:avLst/>
          </a:prstGeom>
        </p:spPr>
      </p:pic>
      <p:sp>
        <p:nvSpPr>
          <p:cNvPr id="19" name="부제목 2">
            <a:extLst>
              <a:ext uri="{FF2B5EF4-FFF2-40B4-BE49-F238E27FC236}">
                <a16:creationId xmlns:a16="http://schemas.microsoft.com/office/drawing/2014/main" id="{4EA5032C-AC63-C450-BBA5-DD1479BB2D7D}"/>
              </a:ext>
            </a:extLst>
          </p:cNvPr>
          <p:cNvSpPr txBox="1">
            <a:spLocks/>
          </p:cNvSpPr>
          <p:nvPr/>
        </p:nvSpPr>
        <p:spPr>
          <a:xfrm>
            <a:off x="3680986" y="4146420"/>
            <a:ext cx="297067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19_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신 들의도움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자체제작</a:t>
            </a:r>
            <a:endParaRPr lang="en-US" altLang="ko-KR" sz="1050" b="1" dirty="0">
              <a:solidFill>
                <a:srgbClr val="666666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5093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4D94A37-B966-2316-E20B-D983E87512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CF11E39-7A74-4C88-8AF7-8D994D3468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5277" y="2163480"/>
            <a:ext cx="9144000" cy="1813784"/>
          </a:xfrm>
        </p:spPr>
        <p:txBody>
          <a:bodyPr>
            <a:normAutofit/>
          </a:bodyPr>
          <a:lstStyle/>
          <a:p>
            <a:pPr indent="508000" algn="l" latinLnBrk="0">
              <a:lnSpc>
                <a:spcPct val="107000"/>
              </a:lnSpc>
              <a:spcAft>
                <a:spcPts val="800"/>
              </a:spcAft>
            </a:pPr>
            <a:br>
              <a:rPr lang="en-US" altLang="ko-KR" sz="1800" kern="0" dirty="0">
                <a:solidFill>
                  <a:srgbClr val="666666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</a:br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0A9BD5C-9A93-43DC-B881-BB5F2A635B65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791075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6. 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인터페이스 소개</a:t>
            </a:r>
            <a:endParaRPr lang="ko-KR" altLang="en-US" sz="40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85A1230-2985-45CE-9C93-149CCA1768A1}"/>
              </a:ext>
            </a:extLst>
          </p:cNvPr>
          <p:cNvSpPr txBox="1">
            <a:spLocks/>
          </p:cNvSpPr>
          <p:nvPr/>
        </p:nvSpPr>
        <p:spPr>
          <a:xfrm>
            <a:off x="4130789" y="179735"/>
            <a:ext cx="1591986" cy="41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_HUD</a:t>
            </a:r>
            <a:endParaRPr lang="ko-KR" altLang="en-US" sz="2000" b="1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03EC42-DA2D-4970-83C5-F3E3BCAAF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6E9BE52-A854-47FB-8794-79AE1429F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10" y="777158"/>
            <a:ext cx="10588690" cy="5579191"/>
          </a:xfrm>
          <a:prstGeom prst="rect">
            <a:avLst/>
          </a:prstGeom>
          <a:ln w="34925">
            <a:solidFill>
              <a:schemeClr val="tx1"/>
            </a:solidFill>
          </a:ln>
        </p:spPr>
      </p:pic>
      <p:sp>
        <p:nvSpPr>
          <p:cNvPr id="11" name="부제목 2">
            <a:extLst>
              <a:ext uri="{FF2B5EF4-FFF2-40B4-BE49-F238E27FC236}">
                <a16:creationId xmlns:a16="http://schemas.microsoft.com/office/drawing/2014/main" id="{D041A4B2-669A-145A-C455-045C81D47C1A}"/>
              </a:ext>
            </a:extLst>
          </p:cNvPr>
          <p:cNvSpPr txBox="1">
            <a:spLocks/>
          </p:cNvSpPr>
          <p:nvPr/>
        </p:nvSpPr>
        <p:spPr>
          <a:xfrm>
            <a:off x="721567" y="6453998"/>
            <a:ext cx="297067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20_HUD_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자체제작</a:t>
            </a:r>
            <a:endParaRPr lang="en-US" altLang="ko-KR" sz="1050" b="1" dirty="0">
              <a:solidFill>
                <a:srgbClr val="666666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035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A5022050-A60D-F1FE-7EC5-DDC3B636F02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CC4E16-8319-4C27-A1E0-070ECD42A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12" name="부제목 11">
            <a:extLst>
              <a:ext uri="{FF2B5EF4-FFF2-40B4-BE49-F238E27FC236}">
                <a16:creationId xmlns:a16="http://schemas.microsoft.com/office/drawing/2014/main" id="{2FC0A6C8-D44E-43F2-89CC-A2BD6FB7E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006579"/>
            <a:ext cx="5980921" cy="3339861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sz="2000" dirty="0"/>
              <a:t>기본공격에 맞은 적은 확률 적으로 번개가 주변에 내리친다</a:t>
            </a:r>
            <a:r>
              <a:rPr lang="en-US" altLang="ko-KR" sz="2000" dirty="0"/>
              <a:t>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altLang="ko-KR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sz="2000" dirty="0"/>
              <a:t>번개 주변에 있는 적도 함께 데미지를 입는다</a:t>
            </a:r>
            <a:r>
              <a:rPr lang="en-US" altLang="ko-KR" sz="2000" dirty="0"/>
              <a:t>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altLang="ko-KR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sz="2000" dirty="0"/>
              <a:t> 최대 </a:t>
            </a:r>
            <a:r>
              <a:rPr lang="en-US" altLang="ko-KR" sz="2000" dirty="0"/>
              <a:t>5</a:t>
            </a:r>
            <a:r>
              <a:rPr lang="ko-KR" altLang="en-US" sz="2000" dirty="0"/>
              <a:t>레벨 까지 능력이 강화된다</a:t>
            </a:r>
            <a:r>
              <a:rPr lang="en-US" altLang="ko-KR" sz="2000" dirty="0"/>
              <a:t>.</a:t>
            </a: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052BDA81-152D-06B5-F4B5-579ADE48E77D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074367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7. 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기말 설정문서</a:t>
            </a:r>
            <a:endParaRPr lang="ko-KR" altLang="en-US" sz="4000" dirty="0"/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6ABAE7F6-3A53-011B-80D2-B25743F85346}"/>
              </a:ext>
            </a:extLst>
          </p:cNvPr>
          <p:cNvSpPr txBox="1">
            <a:spLocks/>
          </p:cNvSpPr>
          <p:nvPr/>
        </p:nvSpPr>
        <p:spPr>
          <a:xfrm>
            <a:off x="0" y="470501"/>
            <a:ext cx="3433665" cy="41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7-1</a:t>
            </a:r>
            <a:r>
              <a:rPr lang="ko-KR" altLang="en-US" sz="2000" b="1" dirty="0"/>
              <a:t>시스템 디자인</a:t>
            </a:r>
            <a:r>
              <a:rPr lang="en-US" altLang="ko-KR" sz="2000" b="1" dirty="0"/>
              <a:t>_</a:t>
            </a:r>
            <a:r>
              <a:rPr lang="en-US" altLang="ko-KR" sz="2000" b="1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[</a:t>
            </a:r>
            <a:r>
              <a:rPr lang="ko-KR" altLang="en-US" sz="2000" b="1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수정</a:t>
            </a:r>
            <a:r>
              <a:rPr lang="en-US" altLang="ko-KR" sz="2000" b="1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r>
              <a:rPr lang="ko-KR" altLang="en-US" sz="2000" b="1" dirty="0"/>
              <a:t>무기능력강화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B25A801F-13D3-D30A-C03B-4F55DD0D218A}"/>
              </a:ext>
            </a:extLst>
          </p:cNvPr>
          <p:cNvSpPr txBox="1">
            <a:spLocks/>
          </p:cNvSpPr>
          <p:nvPr/>
        </p:nvSpPr>
        <p:spPr>
          <a:xfrm>
            <a:off x="6769482" y="679345"/>
            <a:ext cx="3682236" cy="7131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/>
              <a:t>제우스 </a:t>
            </a:r>
            <a:r>
              <a:rPr lang="en-US" altLang="ko-KR" sz="3000" b="1" dirty="0"/>
              <a:t>- </a:t>
            </a:r>
            <a:r>
              <a:rPr lang="ko-KR" altLang="en-US" sz="3000" b="1" dirty="0"/>
              <a:t>기본공격</a:t>
            </a:r>
            <a:r>
              <a:rPr lang="en-US" altLang="ko-KR" sz="3000" b="1" dirty="0"/>
              <a:t> </a:t>
            </a:r>
            <a:endParaRPr lang="ko-KR" altLang="en-US" sz="3000" b="1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9B980F7-DF20-E458-43D8-60DB2C3C0F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28" y="992817"/>
            <a:ext cx="5505654" cy="5505654"/>
          </a:xfrm>
          <a:prstGeom prst="rect">
            <a:avLst/>
          </a:prstGeom>
        </p:spPr>
      </p:pic>
      <p:sp>
        <p:nvSpPr>
          <p:cNvPr id="30" name="부제목 2">
            <a:extLst>
              <a:ext uri="{FF2B5EF4-FFF2-40B4-BE49-F238E27FC236}">
                <a16:creationId xmlns:a16="http://schemas.microsoft.com/office/drawing/2014/main" id="{44B10B78-52F6-3E35-7253-CCDE310DBFD4}"/>
              </a:ext>
            </a:extLst>
          </p:cNvPr>
          <p:cNvSpPr txBox="1">
            <a:spLocks/>
          </p:cNvSpPr>
          <p:nvPr/>
        </p:nvSpPr>
        <p:spPr>
          <a:xfrm>
            <a:off x="1190568" y="5500058"/>
            <a:ext cx="297067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21_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제우스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기본공격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자체제작</a:t>
            </a:r>
            <a:endParaRPr lang="en-US" altLang="ko-KR" sz="1050" b="1" dirty="0">
              <a:solidFill>
                <a:srgbClr val="666666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6611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A5022050-A60D-F1FE-7EC5-DDC3B636F02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CC4E16-8319-4C27-A1E0-070ECD42A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12" name="부제목 11">
            <a:extLst>
              <a:ext uri="{FF2B5EF4-FFF2-40B4-BE49-F238E27FC236}">
                <a16:creationId xmlns:a16="http://schemas.microsoft.com/office/drawing/2014/main" id="{2FC0A6C8-D44E-43F2-89CC-A2BD6FB7E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006579"/>
            <a:ext cx="5980921" cy="3339861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sz="2000" dirty="0"/>
              <a:t>화살에 맞은 적 주변으로 번개가 전이되어 주변에 있는</a:t>
            </a:r>
            <a:r>
              <a:rPr lang="en-US" altLang="ko-KR" sz="2000" dirty="0"/>
              <a:t> </a:t>
            </a:r>
            <a:r>
              <a:rPr lang="ko-KR" altLang="en-US" sz="2000" dirty="0" err="1"/>
              <a:t>몬스터들도</a:t>
            </a:r>
            <a:r>
              <a:rPr lang="ko-KR" altLang="en-US" sz="2000" dirty="0"/>
              <a:t> 데미지를 </a:t>
            </a:r>
            <a:r>
              <a:rPr lang="ko-KR" altLang="en-US" sz="2000" dirty="0" err="1"/>
              <a:t>받게된다</a:t>
            </a:r>
            <a:r>
              <a:rPr lang="en-US" altLang="ko-KR" sz="2000" dirty="0"/>
              <a:t>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altLang="ko-KR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ko-KR" sz="2000" dirty="0"/>
              <a:t> </a:t>
            </a:r>
            <a:r>
              <a:rPr lang="ko-KR" altLang="en-US" sz="2000" dirty="0"/>
              <a:t>최대 강화 레벨은 </a:t>
            </a:r>
            <a:r>
              <a:rPr lang="en-US" altLang="ko-KR" sz="2000" dirty="0"/>
              <a:t>5</a:t>
            </a:r>
            <a:r>
              <a:rPr lang="ko-KR" altLang="en-US" sz="2000" dirty="0"/>
              <a:t>로 지정하며</a:t>
            </a:r>
            <a:r>
              <a:rPr lang="en-US" altLang="ko-KR" sz="2000" dirty="0"/>
              <a:t>, </a:t>
            </a:r>
            <a:r>
              <a:rPr lang="ko-KR" altLang="en-US" sz="2000" dirty="0"/>
              <a:t>레벨에 따라</a:t>
            </a:r>
            <a:endParaRPr lang="en-US" altLang="ko-KR" sz="2000" dirty="0"/>
          </a:p>
          <a:p>
            <a:pPr algn="l"/>
            <a:r>
              <a:rPr lang="ko-KR" altLang="en-US" sz="2000" dirty="0"/>
              <a:t>번개가 전이되는 타겟 수가 </a:t>
            </a:r>
            <a:r>
              <a:rPr lang="ko-KR" altLang="en-US" sz="2000" dirty="0" err="1"/>
              <a:t>한명씩</a:t>
            </a:r>
            <a:r>
              <a:rPr lang="ko-KR" altLang="en-US" sz="2000" dirty="0"/>
              <a:t> 늘어난다</a:t>
            </a:r>
            <a:r>
              <a:rPr lang="en-US" altLang="ko-KR" sz="2000" dirty="0"/>
              <a:t>. 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altLang="ko-KR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altLang="ko-KR" sz="2000" dirty="0"/>
          </a:p>
        </p:txBody>
      </p:sp>
      <p:sp>
        <p:nvSpPr>
          <p:cNvPr id="22" name="부제목 2">
            <a:extLst>
              <a:ext uri="{FF2B5EF4-FFF2-40B4-BE49-F238E27FC236}">
                <a16:creationId xmlns:a16="http://schemas.microsoft.com/office/drawing/2014/main" id="{E199EDEE-56A5-4557-8A78-DCBB9451B0FA}"/>
              </a:ext>
            </a:extLst>
          </p:cNvPr>
          <p:cNvSpPr txBox="1">
            <a:spLocks/>
          </p:cNvSpPr>
          <p:nvPr/>
        </p:nvSpPr>
        <p:spPr>
          <a:xfrm>
            <a:off x="1243655" y="5847174"/>
            <a:ext cx="297067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22_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제우스의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-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특수공격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자체제작</a:t>
            </a:r>
            <a:endParaRPr lang="en-US" altLang="ko-KR" sz="1050" b="1" dirty="0">
              <a:solidFill>
                <a:srgbClr val="666666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F5C21A-8F66-B417-397A-34FB59D99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729" y="1358689"/>
            <a:ext cx="6257729" cy="6253887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C9ADE82-B2A0-176E-5FA5-2B4EADCE711C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074367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7. 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기말 설정문서</a:t>
            </a:r>
            <a:endParaRPr lang="ko-KR" altLang="en-US" sz="4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C8377287-279F-1753-30B8-A619DB10B95F}"/>
              </a:ext>
            </a:extLst>
          </p:cNvPr>
          <p:cNvSpPr txBox="1">
            <a:spLocks/>
          </p:cNvSpPr>
          <p:nvPr/>
        </p:nvSpPr>
        <p:spPr>
          <a:xfrm>
            <a:off x="6769482" y="679345"/>
            <a:ext cx="3682236" cy="7131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/>
              <a:t>제우스 </a:t>
            </a:r>
            <a:r>
              <a:rPr lang="en-US" altLang="ko-KR" sz="3000" b="1" dirty="0"/>
              <a:t>– </a:t>
            </a:r>
            <a:r>
              <a:rPr lang="ko-KR" altLang="en-US" sz="3000" b="1" dirty="0"/>
              <a:t>특수공격</a:t>
            </a:r>
            <a:r>
              <a:rPr lang="en-US" altLang="ko-KR" sz="3000" b="1" dirty="0"/>
              <a:t> </a:t>
            </a:r>
            <a:endParaRPr lang="ko-KR" altLang="en-US" sz="3000" b="1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7273E77B-5B70-A621-A844-AC067DDEBCE9}"/>
              </a:ext>
            </a:extLst>
          </p:cNvPr>
          <p:cNvSpPr txBox="1">
            <a:spLocks/>
          </p:cNvSpPr>
          <p:nvPr/>
        </p:nvSpPr>
        <p:spPr>
          <a:xfrm>
            <a:off x="0" y="470501"/>
            <a:ext cx="3433665" cy="41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7-1</a:t>
            </a:r>
            <a:r>
              <a:rPr lang="ko-KR" altLang="en-US" sz="2000" b="1" dirty="0"/>
              <a:t>시스템 디자인</a:t>
            </a:r>
            <a:r>
              <a:rPr lang="en-US" altLang="ko-KR" sz="2000" b="1" dirty="0"/>
              <a:t>_ </a:t>
            </a:r>
            <a:r>
              <a:rPr lang="ko-KR" altLang="en-US" sz="2000" b="1" dirty="0"/>
              <a:t>무기능력강화</a:t>
            </a:r>
          </a:p>
        </p:txBody>
      </p:sp>
    </p:spTree>
    <p:extLst>
      <p:ext uri="{BB962C8B-B14F-4D97-AF65-F5344CB8AC3E}">
        <p14:creationId xmlns:p14="http://schemas.microsoft.com/office/powerpoint/2010/main" val="2478304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A5022050-A60D-F1FE-7EC5-DDC3B636F02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CC4E16-8319-4C27-A1E0-070ECD42A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12" name="부제목 11">
            <a:extLst>
              <a:ext uri="{FF2B5EF4-FFF2-40B4-BE49-F238E27FC236}">
                <a16:creationId xmlns:a16="http://schemas.microsoft.com/office/drawing/2014/main" id="{2FC0A6C8-D44E-43F2-89CC-A2BD6FB7E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09388" y="2711893"/>
            <a:ext cx="6211077" cy="932564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sz="2000" dirty="0" err="1"/>
              <a:t>대쉬</a:t>
            </a:r>
            <a:r>
              <a:rPr lang="ko-KR" altLang="en-US" sz="2000" dirty="0"/>
              <a:t> 중에 부딪힌 몬스터에게 감전효과 부여되어</a:t>
            </a:r>
            <a:endParaRPr lang="en-US" altLang="ko-KR" sz="2000" dirty="0"/>
          </a:p>
          <a:p>
            <a:pPr algn="l"/>
            <a:r>
              <a:rPr lang="ko-KR" altLang="en-US" sz="2000" dirty="0"/>
              <a:t>일시적으로 이동속도가 느려진다</a:t>
            </a:r>
            <a:r>
              <a:rPr lang="en-US" altLang="ko-KR" sz="2000" dirty="0"/>
              <a:t>.</a:t>
            </a:r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altLang="ko-KR" sz="2000" dirty="0"/>
          </a:p>
        </p:txBody>
      </p:sp>
      <p:pic>
        <p:nvPicPr>
          <p:cNvPr id="3" name="그림 2" descr="텍스트, 옥외설치물이(가) 표시된 사진&#10;&#10;자동 생성된 설명">
            <a:extLst>
              <a:ext uri="{FF2B5EF4-FFF2-40B4-BE49-F238E27FC236}">
                <a16:creationId xmlns:a16="http://schemas.microsoft.com/office/drawing/2014/main" id="{6D269275-6BB0-504D-E148-9FA4FF6FB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38" y="645701"/>
            <a:ext cx="7581062" cy="758561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DC5F5E2D-184E-3617-C43B-D9AAFFBFB823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074367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7. 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기말 설정문서</a:t>
            </a:r>
            <a:endParaRPr lang="ko-KR" altLang="en-US" sz="4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F5D6814C-707E-44DA-5782-FDB637BC38D8}"/>
              </a:ext>
            </a:extLst>
          </p:cNvPr>
          <p:cNvSpPr txBox="1">
            <a:spLocks/>
          </p:cNvSpPr>
          <p:nvPr/>
        </p:nvSpPr>
        <p:spPr>
          <a:xfrm>
            <a:off x="6769482" y="679345"/>
            <a:ext cx="3682236" cy="7131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/>
              <a:t>제우스 </a:t>
            </a:r>
            <a:r>
              <a:rPr lang="en-US" altLang="ko-KR" sz="3000" b="1" dirty="0"/>
              <a:t>- </a:t>
            </a:r>
            <a:r>
              <a:rPr lang="ko-KR" altLang="en-US" sz="3000" b="1" dirty="0" err="1"/>
              <a:t>대쉬</a:t>
            </a:r>
            <a:r>
              <a:rPr lang="en-US" altLang="ko-KR" sz="3000" b="1" dirty="0"/>
              <a:t> </a:t>
            </a:r>
            <a:endParaRPr lang="ko-KR" altLang="en-US" sz="3000" b="1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84BBD2E5-A26B-1346-8D2F-1B2BB3B2B464}"/>
              </a:ext>
            </a:extLst>
          </p:cNvPr>
          <p:cNvSpPr txBox="1">
            <a:spLocks/>
          </p:cNvSpPr>
          <p:nvPr/>
        </p:nvSpPr>
        <p:spPr>
          <a:xfrm>
            <a:off x="0" y="470501"/>
            <a:ext cx="3433665" cy="41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7-1</a:t>
            </a:r>
            <a:r>
              <a:rPr lang="ko-KR" altLang="en-US" sz="2000" b="1" dirty="0"/>
              <a:t>시스템 디자인</a:t>
            </a:r>
            <a:r>
              <a:rPr lang="en-US" altLang="ko-KR" sz="2000" b="1" dirty="0"/>
              <a:t>_ </a:t>
            </a:r>
            <a:r>
              <a:rPr lang="ko-KR" altLang="en-US" sz="2000" b="1" dirty="0"/>
              <a:t>무기능력강화</a:t>
            </a: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476DC867-421D-49C7-8E7A-9433AFDAE71E}"/>
              </a:ext>
            </a:extLst>
          </p:cNvPr>
          <p:cNvSpPr txBox="1">
            <a:spLocks/>
          </p:cNvSpPr>
          <p:nvPr/>
        </p:nvSpPr>
        <p:spPr>
          <a:xfrm>
            <a:off x="1243655" y="5847174"/>
            <a:ext cx="297067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23_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제우스의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-</a:t>
            </a:r>
            <a:r>
              <a:rPr lang="ko-KR" altLang="en-US" sz="1050" dirty="0" err="1">
                <a:latin typeface="malgun gothic" panose="020B0503020000020004" pitchFamily="50" charset="-127"/>
                <a:ea typeface="malgun gothic" panose="020B0503020000020004" pitchFamily="50" charset="-127"/>
              </a:rPr>
              <a:t>대쉬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자체제작</a:t>
            </a:r>
            <a:endParaRPr lang="en-US" altLang="ko-KR" sz="1050" b="1" dirty="0">
              <a:solidFill>
                <a:srgbClr val="666666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12889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A5022050-A60D-F1FE-7EC5-DDC3B636F02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CC4E16-8319-4C27-A1E0-070ECD42A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12" name="부제목 11">
            <a:extLst>
              <a:ext uri="{FF2B5EF4-FFF2-40B4-BE49-F238E27FC236}">
                <a16:creationId xmlns:a16="http://schemas.microsoft.com/office/drawing/2014/main" id="{2FC0A6C8-D44E-43F2-89CC-A2BD6FB7E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4033" y="2380910"/>
            <a:ext cx="5980921" cy="2909547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sz="2000" dirty="0"/>
              <a:t>기본 공격의 공격력이 강해지며 일반 몬스터의 투사체를 반사 </a:t>
            </a:r>
            <a:r>
              <a:rPr lang="ko-KR" altLang="en-US" sz="2000" dirty="0" err="1"/>
              <a:t>시킬수</a:t>
            </a:r>
            <a:r>
              <a:rPr lang="ko-KR" altLang="en-US" sz="2000" dirty="0"/>
              <a:t> 있다</a:t>
            </a:r>
            <a:r>
              <a:rPr lang="en-US" altLang="ko-KR" sz="2000" dirty="0"/>
              <a:t>. </a:t>
            </a:r>
          </a:p>
          <a:p>
            <a:pPr algn="l"/>
            <a:endParaRPr lang="en-US" altLang="ko-KR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sz="2000" dirty="0"/>
              <a:t>다만</a:t>
            </a:r>
            <a:r>
              <a:rPr lang="en-US" altLang="ko-KR" sz="2000" dirty="0"/>
              <a:t>, </a:t>
            </a:r>
            <a:r>
              <a:rPr lang="ko-KR" altLang="en-US" sz="2000" dirty="0"/>
              <a:t>보스 몬스터의 투사체는 반사 할 수 없다</a:t>
            </a:r>
            <a:r>
              <a:rPr lang="en-US" altLang="ko-KR" sz="2000" dirty="0"/>
              <a:t>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altLang="ko-KR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sz="2000" dirty="0"/>
              <a:t>최대 </a:t>
            </a:r>
            <a:r>
              <a:rPr lang="en-US" altLang="ko-KR" sz="2000" dirty="0"/>
              <a:t>5</a:t>
            </a:r>
            <a:r>
              <a:rPr lang="ko-KR" altLang="en-US" sz="2000" dirty="0"/>
              <a:t>레벨 까지 능력이 강화된다</a:t>
            </a:r>
            <a:r>
              <a:rPr lang="en-US" altLang="ko-KR" sz="2000" dirty="0"/>
              <a:t>.</a:t>
            </a:r>
          </a:p>
          <a:p>
            <a:pPr algn="l"/>
            <a:endParaRPr lang="en-US" altLang="ko-KR" sz="2000" dirty="0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B25A801F-13D3-D30A-C03B-4F55DD0D218A}"/>
              </a:ext>
            </a:extLst>
          </p:cNvPr>
          <p:cNvSpPr txBox="1">
            <a:spLocks/>
          </p:cNvSpPr>
          <p:nvPr/>
        </p:nvSpPr>
        <p:spPr>
          <a:xfrm>
            <a:off x="6769482" y="679345"/>
            <a:ext cx="3682236" cy="7131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/>
              <a:t>아테나 </a:t>
            </a:r>
            <a:r>
              <a:rPr lang="en-US" altLang="ko-KR" sz="3000" b="1" dirty="0"/>
              <a:t>- </a:t>
            </a:r>
            <a:r>
              <a:rPr lang="ko-KR" altLang="en-US" sz="3000" b="1" dirty="0"/>
              <a:t>기본공격</a:t>
            </a:r>
            <a:r>
              <a:rPr lang="en-US" altLang="ko-KR" sz="3000" b="1" dirty="0"/>
              <a:t> </a:t>
            </a:r>
            <a:endParaRPr lang="ko-KR" altLang="en-US" sz="3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864E36-2E90-CF52-3B08-073F8DC2A3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99" y="827716"/>
            <a:ext cx="6094764" cy="6090758"/>
          </a:xfrm>
          <a:prstGeom prst="rect">
            <a:avLst/>
          </a:prstGeo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EF6C94BE-DE10-C46F-02DE-50A838CFD4F4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074367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7. 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기말 설정문서</a:t>
            </a:r>
            <a:endParaRPr lang="ko-KR" altLang="en-US" sz="4000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23CDBE64-91B4-BC59-46C3-07B39EE573AB}"/>
              </a:ext>
            </a:extLst>
          </p:cNvPr>
          <p:cNvSpPr txBox="1">
            <a:spLocks/>
          </p:cNvSpPr>
          <p:nvPr/>
        </p:nvSpPr>
        <p:spPr>
          <a:xfrm>
            <a:off x="0" y="470501"/>
            <a:ext cx="3433665" cy="41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7-1</a:t>
            </a:r>
            <a:r>
              <a:rPr lang="ko-KR" altLang="en-US" sz="2000" b="1" dirty="0"/>
              <a:t>시스템 디자인</a:t>
            </a:r>
            <a:r>
              <a:rPr lang="en-US" altLang="ko-KR" sz="2000" b="1" dirty="0"/>
              <a:t>_ </a:t>
            </a:r>
            <a:r>
              <a:rPr lang="en-US" altLang="ko-KR" sz="2000" b="1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sz="2000" b="1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수정</a:t>
            </a:r>
            <a:r>
              <a:rPr lang="en-US" altLang="ko-KR" sz="2000" b="1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r>
              <a:rPr lang="ko-KR" altLang="en-US" sz="2000" b="1" dirty="0"/>
              <a:t>무기능력강화</a:t>
            </a:r>
          </a:p>
        </p:txBody>
      </p:sp>
      <p:sp>
        <p:nvSpPr>
          <p:cNvPr id="19" name="부제목 2">
            <a:extLst>
              <a:ext uri="{FF2B5EF4-FFF2-40B4-BE49-F238E27FC236}">
                <a16:creationId xmlns:a16="http://schemas.microsoft.com/office/drawing/2014/main" id="{C567D6BB-9469-9D97-F496-1AB310693945}"/>
              </a:ext>
            </a:extLst>
          </p:cNvPr>
          <p:cNvSpPr txBox="1">
            <a:spLocks/>
          </p:cNvSpPr>
          <p:nvPr/>
        </p:nvSpPr>
        <p:spPr>
          <a:xfrm>
            <a:off x="1243655" y="5847174"/>
            <a:ext cx="297067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24_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아테나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기본공격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자체제작</a:t>
            </a:r>
            <a:endParaRPr lang="en-US" altLang="ko-KR" sz="1050" b="1" dirty="0">
              <a:solidFill>
                <a:srgbClr val="666666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0538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A5022050-A60D-F1FE-7EC5-DDC3B636F02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CC4E16-8319-4C27-A1E0-070ECD42A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12" name="부제목 11">
            <a:extLst>
              <a:ext uri="{FF2B5EF4-FFF2-40B4-BE49-F238E27FC236}">
                <a16:creationId xmlns:a16="http://schemas.microsoft.com/office/drawing/2014/main" id="{2FC0A6C8-D44E-43F2-89CC-A2BD6FB7E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4352" y="2006579"/>
            <a:ext cx="6422570" cy="2369478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sz="2000" dirty="0"/>
              <a:t>화살의 공격력이 강해지며 화살이 나아가는 범위안에 일반 몬스터의 투사체 공격을 반사 시킨다</a:t>
            </a:r>
            <a:r>
              <a:rPr lang="en-US" altLang="ko-KR" sz="2000" dirty="0"/>
              <a:t>.</a:t>
            </a:r>
          </a:p>
          <a:p>
            <a:pPr algn="l"/>
            <a:endParaRPr lang="en-US" altLang="ko-KR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sz="2000" dirty="0"/>
              <a:t>다만</a:t>
            </a:r>
            <a:r>
              <a:rPr lang="en-US" altLang="ko-KR" sz="2000" dirty="0"/>
              <a:t>, </a:t>
            </a:r>
            <a:r>
              <a:rPr lang="ko-KR" altLang="en-US" sz="2000" dirty="0"/>
              <a:t>보스 몬스터의 투사체는 반사할 수 없다</a:t>
            </a:r>
            <a:r>
              <a:rPr lang="en-US" altLang="ko-KR" sz="2000" dirty="0"/>
              <a:t>.</a:t>
            </a:r>
          </a:p>
          <a:p>
            <a:pPr algn="l"/>
            <a:endParaRPr lang="en-US" altLang="ko-KR" sz="2000" dirty="0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B25A801F-13D3-D30A-C03B-4F55DD0D218A}"/>
              </a:ext>
            </a:extLst>
          </p:cNvPr>
          <p:cNvSpPr txBox="1">
            <a:spLocks/>
          </p:cNvSpPr>
          <p:nvPr/>
        </p:nvSpPr>
        <p:spPr>
          <a:xfrm>
            <a:off x="6769482" y="679345"/>
            <a:ext cx="3682236" cy="7131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/>
              <a:t>아테나 </a:t>
            </a:r>
            <a:r>
              <a:rPr lang="en-US" altLang="ko-KR" sz="3000" b="1" dirty="0"/>
              <a:t>- </a:t>
            </a:r>
            <a:r>
              <a:rPr lang="ko-KR" altLang="en-US" sz="3000" b="1" dirty="0"/>
              <a:t>특수공격</a:t>
            </a:r>
            <a:r>
              <a:rPr lang="en-US" altLang="ko-KR" sz="3000" b="1" dirty="0"/>
              <a:t> </a:t>
            </a:r>
            <a:endParaRPr lang="ko-KR" altLang="en-US" sz="3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ADE9CF-C836-503D-1418-BF3276F82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3504" y="339755"/>
            <a:ext cx="6276928" cy="6276928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46B78540-A18D-FB11-8CA4-0C055436A75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074367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7. 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기말 설정문서</a:t>
            </a:r>
            <a:endParaRPr lang="ko-KR" altLang="en-US" sz="4000" dirty="0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CDCAD9A4-E25A-5CC0-271E-D4B0AF4DC80C}"/>
              </a:ext>
            </a:extLst>
          </p:cNvPr>
          <p:cNvSpPr txBox="1">
            <a:spLocks/>
          </p:cNvSpPr>
          <p:nvPr/>
        </p:nvSpPr>
        <p:spPr>
          <a:xfrm>
            <a:off x="0" y="470501"/>
            <a:ext cx="3433665" cy="41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7-1</a:t>
            </a:r>
            <a:r>
              <a:rPr lang="ko-KR" altLang="en-US" sz="2000" b="1" dirty="0"/>
              <a:t>시스템 디자인</a:t>
            </a:r>
            <a:r>
              <a:rPr lang="en-US" altLang="ko-KR" sz="2000" b="1" dirty="0"/>
              <a:t>_ </a:t>
            </a:r>
            <a:r>
              <a:rPr lang="ko-KR" altLang="en-US" sz="2000" b="1" dirty="0"/>
              <a:t>무기능력강화</a:t>
            </a:r>
          </a:p>
        </p:txBody>
      </p:sp>
      <p:sp>
        <p:nvSpPr>
          <p:cNvPr id="23" name="부제목 2">
            <a:extLst>
              <a:ext uri="{FF2B5EF4-FFF2-40B4-BE49-F238E27FC236}">
                <a16:creationId xmlns:a16="http://schemas.microsoft.com/office/drawing/2014/main" id="{D170D9DF-2F5E-253D-0585-5D4CA70E5722}"/>
              </a:ext>
            </a:extLst>
          </p:cNvPr>
          <p:cNvSpPr txBox="1">
            <a:spLocks/>
          </p:cNvSpPr>
          <p:nvPr/>
        </p:nvSpPr>
        <p:spPr>
          <a:xfrm>
            <a:off x="1455575" y="5142871"/>
            <a:ext cx="297067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25_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아테나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특수공격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자체제작</a:t>
            </a:r>
            <a:endParaRPr lang="en-US" altLang="ko-KR" sz="1050" b="1" dirty="0">
              <a:solidFill>
                <a:srgbClr val="666666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4091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4BFD5CA-15BC-C053-AD86-4F07A841FF2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CF11E39-7A74-4C88-8AF7-8D994D3468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3800213" cy="679508"/>
          </a:xfrm>
        </p:spPr>
        <p:txBody>
          <a:bodyPr>
            <a:normAutofit/>
          </a:bodyPr>
          <a:lstStyle/>
          <a:p>
            <a:r>
              <a:rPr lang="en-US" altLang="ko-KR" sz="4000" b="1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1. </a:t>
            </a:r>
            <a:r>
              <a:rPr lang="ko-KR" altLang="en-US" sz="4000" b="1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제안서 컨셉</a:t>
            </a:r>
            <a:endParaRPr lang="ko-KR" altLang="en-US" sz="4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C90020-96C5-4303-A179-2D0CE9A0F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09233"/>
            <a:ext cx="9144000" cy="2042890"/>
          </a:xfrm>
        </p:spPr>
        <p:txBody>
          <a:bodyPr>
            <a:noAutofit/>
          </a:bodyPr>
          <a:lstStyle/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서구문학의 영웅인 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ko-KR" altLang="en-US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오디세우스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＇</a:t>
            </a:r>
            <a:r>
              <a:rPr lang="ko-KR" altLang="en-US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캐릭터 세팅</a:t>
            </a:r>
            <a:r>
              <a:rPr lang="ko-KR" altLang="en-US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과 성향을 분석하여 </a:t>
            </a:r>
            <a:endParaRPr lang="en-US" altLang="ko-KR" sz="2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집으로 돌아가는 여정의 과정을 게임으로 기획한 문서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또한 올림포스 신들의</a:t>
            </a:r>
            <a:endParaRPr lang="en-US" altLang="ko-KR" sz="20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도움을 받아 능력을 강화하는 요소와 각 단계별로 구성된 스테이지를 원작을 반영해 게임을 제작하는데 중점을 두었습니다</a:t>
            </a:r>
            <a:r>
              <a:rPr lang="en-US" altLang="ko-KR" sz="20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en-US" altLang="ko-KR" sz="20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ko-KR" sz="2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 </a:t>
            </a:r>
            <a:endParaRPr lang="ko-KR" altLang="ko-KR" sz="2000" b="1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sz="2000" b="1" i="0" dirty="0"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874256-8127-4712-94D8-EE0269CF0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124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A5022050-A60D-F1FE-7EC5-DDC3B636F02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CC4E16-8319-4C27-A1E0-070ECD42A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12" name="부제목 11">
            <a:extLst>
              <a:ext uri="{FF2B5EF4-FFF2-40B4-BE49-F238E27FC236}">
                <a16:creationId xmlns:a16="http://schemas.microsoft.com/office/drawing/2014/main" id="{2FC0A6C8-D44E-43F2-89CC-A2BD6FB7E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61361" y="2463779"/>
            <a:ext cx="5980921" cy="895241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sz="2000" dirty="0"/>
              <a:t>플레이어의 </a:t>
            </a:r>
            <a:r>
              <a:rPr lang="ko-KR" altLang="en-US" sz="2000" dirty="0" err="1"/>
              <a:t>대쉬가</a:t>
            </a:r>
            <a:r>
              <a:rPr lang="ko-KR" altLang="en-US" sz="2000" dirty="0"/>
              <a:t> 끝난 후 자신의 방어력을 </a:t>
            </a:r>
            <a:r>
              <a:rPr lang="en-US" altLang="ko-KR" sz="2000" dirty="0"/>
              <a:t>0.5</a:t>
            </a:r>
            <a:r>
              <a:rPr lang="ko-KR" altLang="en-US" sz="2000" dirty="0"/>
              <a:t>초간 </a:t>
            </a:r>
            <a:r>
              <a:rPr lang="en-US" altLang="ko-KR" sz="2000" dirty="0"/>
              <a:t>10% </a:t>
            </a:r>
            <a:r>
              <a:rPr lang="ko-KR" altLang="en-US" sz="2000" dirty="0"/>
              <a:t>상승시킵니다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endParaRPr lang="en-US" altLang="ko-KR" sz="2000" dirty="0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B25A801F-13D3-D30A-C03B-4F55DD0D218A}"/>
              </a:ext>
            </a:extLst>
          </p:cNvPr>
          <p:cNvSpPr txBox="1">
            <a:spLocks/>
          </p:cNvSpPr>
          <p:nvPr/>
        </p:nvSpPr>
        <p:spPr>
          <a:xfrm>
            <a:off x="6769482" y="679345"/>
            <a:ext cx="3682236" cy="7131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/>
              <a:t>아테나 </a:t>
            </a:r>
            <a:r>
              <a:rPr lang="en-US" altLang="ko-KR" sz="3000" b="1" dirty="0"/>
              <a:t>- </a:t>
            </a:r>
            <a:r>
              <a:rPr lang="ko-KR" altLang="en-US" sz="3000" b="1" dirty="0" err="1"/>
              <a:t>대쉬</a:t>
            </a:r>
            <a:r>
              <a:rPr lang="en-US" altLang="ko-KR" sz="3000" b="1" dirty="0"/>
              <a:t> </a:t>
            </a:r>
            <a:endParaRPr lang="ko-KR" altLang="en-US" sz="3000" b="1" dirty="0"/>
          </a:p>
        </p:txBody>
      </p:sp>
      <p:pic>
        <p:nvPicPr>
          <p:cNvPr id="3" name="그림 2" descr="실루엣, 흐림이(가) 표시된 사진&#10;&#10;자동 생성된 설명">
            <a:extLst>
              <a:ext uri="{FF2B5EF4-FFF2-40B4-BE49-F238E27FC236}">
                <a16:creationId xmlns:a16="http://schemas.microsoft.com/office/drawing/2014/main" id="{9F08C38A-3CB5-A692-F023-D95886E8C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5997"/>
            <a:ext cx="6502503" cy="6502503"/>
          </a:xfrm>
          <a:prstGeom prst="rect">
            <a:avLst/>
          </a:prstGeo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BC42C0C6-CC01-45B9-7358-89CCB9AC3373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074367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7. 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기말 설정문서</a:t>
            </a:r>
            <a:endParaRPr lang="ko-KR" altLang="en-US" sz="4000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E2852FC7-DD1E-BDBF-2D38-196C0250E322}"/>
              </a:ext>
            </a:extLst>
          </p:cNvPr>
          <p:cNvSpPr txBox="1">
            <a:spLocks/>
          </p:cNvSpPr>
          <p:nvPr/>
        </p:nvSpPr>
        <p:spPr>
          <a:xfrm>
            <a:off x="0" y="470501"/>
            <a:ext cx="3433665" cy="41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7-1</a:t>
            </a:r>
            <a:r>
              <a:rPr lang="ko-KR" altLang="en-US" sz="2000" b="1" dirty="0"/>
              <a:t>시스템 디자인</a:t>
            </a:r>
            <a:r>
              <a:rPr lang="en-US" altLang="ko-KR" sz="2000" b="1" dirty="0"/>
              <a:t>_ </a:t>
            </a:r>
            <a:r>
              <a:rPr lang="ko-KR" altLang="en-US" sz="2000" b="1" dirty="0"/>
              <a:t>무기능력강화</a:t>
            </a: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C2F85F10-A8A0-43DE-8DEE-E91EBBEE008C}"/>
              </a:ext>
            </a:extLst>
          </p:cNvPr>
          <p:cNvSpPr txBox="1">
            <a:spLocks/>
          </p:cNvSpPr>
          <p:nvPr/>
        </p:nvSpPr>
        <p:spPr>
          <a:xfrm>
            <a:off x="1398726" y="5348144"/>
            <a:ext cx="297067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26_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아테나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_</a:t>
            </a:r>
            <a:r>
              <a:rPr lang="ko-KR" altLang="en-US" sz="1050" dirty="0" err="1">
                <a:latin typeface="malgun gothic" panose="020B0503020000020004" pitchFamily="50" charset="-127"/>
                <a:ea typeface="malgun gothic" panose="020B0503020000020004" pitchFamily="50" charset="-127"/>
              </a:rPr>
              <a:t>대쉬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자체제작</a:t>
            </a:r>
            <a:endParaRPr lang="en-US" altLang="ko-KR" sz="1050" b="1" dirty="0">
              <a:solidFill>
                <a:srgbClr val="666666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4647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A5022050-A60D-F1FE-7EC5-DDC3B636F02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46652"/>
            <a:ext cx="12192000" cy="6830009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CC4E16-8319-4C27-A1E0-070ECD42A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12" name="부제목 11">
            <a:extLst>
              <a:ext uri="{FF2B5EF4-FFF2-40B4-BE49-F238E27FC236}">
                <a16:creationId xmlns:a16="http://schemas.microsoft.com/office/drawing/2014/main" id="{2FC0A6C8-D44E-43F2-89CC-A2BD6FB7E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006579"/>
            <a:ext cx="5980921" cy="2014915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sz="2000" dirty="0"/>
              <a:t>공격당한 적은 중독효과가 발동되어 </a:t>
            </a:r>
            <a:r>
              <a:rPr lang="en-US" altLang="ko-KR" sz="2000" dirty="0"/>
              <a:t>2</a:t>
            </a:r>
            <a:r>
              <a:rPr lang="ko-KR" altLang="en-US" sz="2000" dirty="0"/>
              <a:t>초간 </a:t>
            </a:r>
            <a:r>
              <a:rPr lang="en-US" altLang="ko-KR" sz="2000" dirty="0"/>
              <a:t> HP</a:t>
            </a:r>
          </a:p>
          <a:p>
            <a:pPr algn="l"/>
            <a:r>
              <a:rPr lang="ko-KR" altLang="en-US" sz="2000" dirty="0"/>
              <a:t>가 감소합니다</a:t>
            </a:r>
            <a:r>
              <a:rPr lang="en-US" altLang="ko-KR" sz="2000" dirty="0"/>
              <a:t>.</a:t>
            </a:r>
          </a:p>
          <a:p>
            <a:pPr algn="l"/>
            <a:endParaRPr lang="en-US" altLang="ko-KR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sz="2000" dirty="0"/>
              <a:t>최대 </a:t>
            </a:r>
            <a:r>
              <a:rPr lang="en-US" altLang="ko-KR" sz="2000" dirty="0"/>
              <a:t>5</a:t>
            </a:r>
            <a:r>
              <a:rPr lang="ko-KR" altLang="en-US" sz="2000" dirty="0"/>
              <a:t>레벨 까지 능력이 강화된다</a:t>
            </a:r>
            <a:r>
              <a:rPr lang="en-US" altLang="ko-KR" sz="2000" dirty="0"/>
              <a:t>.</a:t>
            </a:r>
          </a:p>
          <a:p>
            <a:pPr algn="l"/>
            <a:endParaRPr lang="en-US" altLang="ko-KR" sz="2000" dirty="0"/>
          </a:p>
          <a:p>
            <a:pPr algn="l"/>
            <a:endParaRPr lang="en-US" altLang="ko-KR" sz="2000" dirty="0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B25A801F-13D3-D30A-C03B-4F55DD0D218A}"/>
              </a:ext>
            </a:extLst>
          </p:cNvPr>
          <p:cNvSpPr txBox="1">
            <a:spLocks/>
          </p:cNvSpPr>
          <p:nvPr/>
        </p:nvSpPr>
        <p:spPr>
          <a:xfrm>
            <a:off x="6769482" y="679345"/>
            <a:ext cx="3988714" cy="713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/>
              <a:t>디오니소스 </a:t>
            </a:r>
            <a:r>
              <a:rPr lang="en-US" altLang="ko-KR" sz="3000" b="1" dirty="0"/>
              <a:t>- </a:t>
            </a:r>
            <a:r>
              <a:rPr lang="ko-KR" altLang="en-US" sz="3000" b="1" dirty="0"/>
              <a:t>기본공격</a:t>
            </a:r>
            <a:r>
              <a:rPr lang="en-US" altLang="ko-KR" sz="3000" b="1" dirty="0"/>
              <a:t> </a:t>
            </a:r>
            <a:endParaRPr lang="ko-KR" altLang="en-US" sz="3000" b="1" dirty="0"/>
          </a:p>
        </p:txBody>
      </p:sp>
      <p:pic>
        <p:nvPicPr>
          <p:cNvPr id="3" name="그림 2" descr="자주색, 다채로운이(가) 표시된 사진&#10;&#10;자동 생성된 설명">
            <a:extLst>
              <a:ext uri="{FF2B5EF4-FFF2-40B4-BE49-F238E27FC236}">
                <a16:creationId xmlns:a16="http://schemas.microsoft.com/office/drawing/2014/main" id="{2541A65D-74A9-1F5F-5B07-B7347DD66C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40" y="726160"/>
            <a:ext cx="5809094" cy="5809094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BFB81342-BCAA-37A1-3A3D-A297C9801EE7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074367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7. 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기말 설정문서</a:t>
            </a:r>
            <a:endParaRPr lang="ko-KR" altLang="en-US" sz="4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EE3950C-E862-A6EA-D1EC-13044BB3501F}"/>
              </a:ext>
            </a:extLst>
          </p:cNvPr>
          <p:cNvSpPr txBox="1">
            <a:spLocks/>
          </p:cNvSpPr>
          <p:nvPr/>
        </p:nvSpPr>
        <p:spPr>
          <a:xfrm>
            <a:off x="0" y="470501"/>
            <a:ext cx="3433665" cy="41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7-1</a:t>
            </a:r>
            <a:r>
              <a:rPr lang="ko-KR" altLang="en-US" sz="2000" b="1" dirty="0"/>
              <a:t>시스템 디자인</a:t>
            </a:r>
            <a:r>
              <a:rPr lang="en-US" altLang="ko-KR" sz="2000" b="1" dirty="0"/>
              <a:t>_ </a:t>
            </a:r>
            <a:r>
              <a:rPr lang="en-US" altLang="ko-KR" sz="2000" b="1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sz="2000" b="1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수정</a:t>
            </a:r>
            <a:r>
              <a:rPr lang="en-US" altLang="ko-KR" sz="2000" b="1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r>
              <a:rPr lang="ko-KR" altLang="en-US" sz="2000" b="1" dirty="0"/>
              <a:t>무기능력강화</a:t>
            </a: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D157A779-5880-B6F2-4F35-C2C8DA31CA7C}"/>
              </a:ext>
            </a:extLst>
          </p:cNvPr>
          <p:cNvSpPr txBox="1">
            <a:spLocks/>
          </p:cNvSpPr>
          <p:nvPr/>
        </p:nvSpPr>
        <p:spPr>
          <a:xfrm>
            <a:off x="1455575" y="5142871"/>
            <a:ext cx="297067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27_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디오니소스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기본공격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자체제작</a:t>
            </a:r>
            <a:endParaRPr lang="en-US" altLang="ko-KR" sz="1050" b="1" dirty="0">
              <a:solidFill>
                <a:srgbClr val="666666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31421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A5022050-A60D-F1FE-7EC5-DDC3B636F02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CC4E16-8319-4C27-A1E0-070ECD42A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12" name="부제목 11">
            <a:extLst>
              <a:ext uri="{FF2B5EF4-FFF2-40B4-BE49-F238E27FC236}">
                <a16:creationId xmlns:a16="http://schemas.microsoft.com/office/drawing/2014/main" id="{2FC0A6C8-D44E-43F2-89CC-A2BD6FB7E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006579"/>
            <a:ext cx="5980921" cy="3339861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sz="2000" dirty="0"/>
              <a:t>화살에 맞은 적은 일정확률로 수면 효과를 부여한다</a:t>
            </a:r>
            <a:r>
              <a:rPr lang="en-US" altLang="ko-KR" sz="2000" dirty="0"/>
              <a:t>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altLang="ko-KR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sz="2000" dirty="0"/>
              <a:t>수면상태의 몬스터는 </a:t>
            </a:r>
            <a:r>
              <a:rPr lang="en-US" altLang="ko-KR" sz="2000" dirty="0"/>
              <a:t>0.5</a:t>
            </a:r>
            <a:r>
              <a:rPr lang="ko-KR" altLang="en-US" sz="2000" dirty="0"/>
              <a:t>초간 움직일 수 없습니다</a:t>
            </a:r>
            <a:r>
              <a:rPr lang="en-US" altLang="ko-KR" sz="2000" dirty="0"/>
              <a:t>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altLang="ko-KR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sz="2000" dirty="0"/>
              <a:t>수면상태의 적은 방어력이 </a:t>
            </a:r>
            <a:r>
              <a:rPr lang="en-US" altLang="ko-KR" sz="2000" dirty="0"/>
              <a:t>10% </a:t>
            </a:r>
            <a:r>
              <a:rPr lang="ko-KR" altLang="en-US" sz="2000" dirty="0"/>
              <a:t>감소합니다</a:t>
            </a:r>
            <a:r>
              <a:rPr lang="en-US" altLang="ko-KR" sz="2000" dirty="0"/>
              <a:t>.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B25A801F-13D3-D30A-C03B-4F55DD0D218A}"/>
              </a:ext>
            </a:extLst>
          </p:cNvPr>
          <p:cNvSpPr txBox="1">
            <a:spLocks/>
          </p:cNvSpPr>
          <p:nvPr/>
        </p:nvSpPr>
        <p:spPr>
          <a:xfrm>
            <a:off x="6769482" y="679345"/>
            <a:ext cx="3988714" cy="713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/>
              <a:t>디오니소스 </a:t>
            </a:r>
            <a:r>
              <a:rPr lang="en-US" altLang="ko-KR" sz="3000" b="1" dirty="0"/>
              <a:t>- </a:t>
            </a:r>
            <a:r>
              <a:rPr lang="ko-KR" altLang="en-US" sz="3000" b="1" dirty="0"/>
              <a:t>특수공격</a:t>
            </a:r>
            <a:r>
              <a:rPr lang="en-US" altLang="ko-KR" sz="3000" b="1" dirty="0"/>
              <a:t> </a:t>
            </a:r>
            <a:endParaRPr lang="ko-KR" altLang="en-US" sz="30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72A337-2529-BEEA-4814-189757755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9" y="888189"/>
            <a:ext cx="5671580" cy="5671580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B83FD27A-CA19-E28D-3034-9B237177BD60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074367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7. 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기말 설정문서</a:t>
            </a:r>
            <a:endParaRPr lang="ko-KR" altLang="en-US" sz="4000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D4C8580E-59A2-0FB4-16BC-D0B28584E69B}"/>
              </a:ext>
            </a:extLst>
          </p:cNvPr>
          <p:cNvSpPr txBox="1">
            <a:spLocks/>
          </p:cNvSpPr>
          <p:nvPr/>
        </p:nvSpPr>
        <p:spPr>
          <a:xfrm>
            <a:off x="0" y="470501"/>
            <a:ext cx="3433665" cy="41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7-1</a:t>
            </a:r>
            <a:r>
              <a:rPr lang="ko-KR" altLang="en-US" sz="2000" b="1" dirty="0"/>
              <a:t>시스템 디자인</a:t>
            </a:r>
            <a:r>
              <a:rPr lang="en-US" altLang="ko-KR" sz="2000" b="1" dirty="0"/>
              <a:t>_ </a:t>
            </a:r>
            <a:r>
              <a:rPr lang="ko-KR" altLang="en-US" sz="2000" b="1" dirty="0"/>
              <a:t>무기능력강화</a:t>
            </a: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FADAFB56-FB32-A486-CD9B-6BEB990B2A40}"/>
              </a:ext>
            </a:extLst>
          </p:cNvPr>
          <p:cNvSpPr txBox="1">
            <a:spLocks/>
          </p:cNvSpPr>
          <p:nvPr/>
        </p:nvSpPr>
        <p:spPr>
          <a:xfrm>
            <a:off x="1455575" y="5142871"/>
            <a:ext cx="297067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28_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디오니소스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특수공격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자체제작</a:t>
            </a:r>
            <a:endParaRPr lang="en-US" altLang="ko-KR" sz="1050" b="1" dirty="0">
              <a:solidFill>
                <a:srgbClr val="666666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3876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A5022050-A60D-F1FE-7EC5-DDC3B636F02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CC4E16-8319-4C27-A1E0-070ECD42A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12" name="부제목 11">
            <a:extLst>
              <a:ext uri="{FF2B5EF4-FFF2-40B4-BE49-F238E27FC236}">
                <a16:creationId xmlns:a16="http://schemas.microsoft.com/office/drawing/2014/main" id="{2FC0A6C8-D44E-43F2-89CC-A2BD6FB7E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006579"/>
            <a:ext cx="5980921" cy="3339861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sz="2000" dirty="0" err="1"/>
              <a:t>대쉬로</a:t>
            </a:r>
            <a:r>
              <a:rPr lang="ko-KR" altLang="en-US" sz="2000" dirty="0"/>
              <a:t> 지나간 지점에 독한 포도주를 바닥에 뿌려 웅덩이를 생성한다</a:t>
            </a:r>
            <a:r>
              <a:rPr lang="en-US" altLang="ko-KR" sz="2000" dirty="0"/>
              <a:t>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altLang="ko-KR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sz="2000" dirty="0"/>
              <a:t>웅덩이에 들어간 몬스터는 중독상태가 됩니다</a:t>
            </a:r>
            <a:r>
              <a:rPr lang="en-US" altLang="ko-KR" sz="2000" dirty="0"/>
              <a:t>.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B25A801F-13D3-D30A-C03B-4F55DD0D218A}"/>
              </a:ext>
            </a:extLst>
          </p:cNvPr>
          <p:cNvSpPr txBox="1">
            <a:spLocks/>
          </p:cNvSpPr>
          <p:nvPr/>
        </p:nvSpPr>
        <p:spPr>
          <a:xfrm>
            <a:off x="6769482" y="679345"/>
            <a:ext cx="3988714" cy="7131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/>
              <a:t>디오니소스 </a:t>
            </a:r>
            <a:r>
              <a:rPr lang="en-US" altLang="ko-KR" sz="3000" b="1" dirty="0"/>
              <a:t>- </a:t>
            </a:r>
            <a:r>
              <a:rPr lang="ko-KR" altLang="en-US" sz="3000" b="1" dirty="0" err="1"/>
              <a:t>대쉬</a:t>
            </a:r>
            <a:r>
              <a:rPr lang="en-US" altLang="ko-KR" sz="3000" b="1" dirty="0"/>
              <a:t> </a:t>
            </a:r>
            <a:endParaRPr lang="ko-KR" altLang="en-US" sz="3000" b="1" dirty="0"/>
          </a:p>
        </p:txBody>
      </p:sp>
      <p:pic>
        <p:nvPicPr>
          <p:cNvPr id="3" name="그림 2" descr="옥외설치물이(가) 표시된 사진&#10;&#10;자동 생성된 설명">
            <a:extLst>
              <a:ext uri="{FF2B5EF4-FFF2-40B4-BE49-F238E27FC236}">
                <a16:creationId xmlns:a16="http://schemas.microsoft.com/office/drawing/2014/main" id="{B9C05F3A-F39D-3FB4-A240-96635BFB0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01" y="470501"/>
            <a:ext cx="7661332" cy="7661332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6905D5C7-61AE-A1C8-5177-F69675823694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074367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7. 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기말 설정문서</a:t>
            </a:r>
            <a:endParaRPr lang="ko-KR" altLang="en-US" sz="4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06C86A31-8F0A-CBB4-C4E8-C2D0663A3F2A}"/>
              </a:ext>
            </a:extLst>
          </p:cNvPr>
          <p:cNvSpPr txBox="1">
            <a:spLocks/>
          </p:cNvSpPr>
          <p:nvPr/>
        </p:nvSpPr>
        <p:spPr>
          <a:xfrm>
            <a:off x="0" y="470501"/>
            <a:ext cx="3433665" cy="41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7-1</a:t>
            </a:r>
            <a:r>
              <a:rPr lang="ko-KR" altLang="en-US" sz="2000" b="1" dirty="0"/>
              <a:t>시스템 디자인</a:t>
            </a:r>
            <a:r>
              <a:rPr lang="en-US" altLang="ko-KR" sz="2000" b="1" dirty="0"/>
              <a:t>_ </a:t>
            </a:r>
            <a:r>
              <a:rPr lang="ko-KR" altLang="en-US" sz="2000" b="1" dirty="0"/>
              <a:t>무기능력강화</a:t>
            </a: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6E6F3705-B710-3B5A-EE60-5F808B007BF4}"/>
              </a:ext>
            </a:extLst>
          </p:cNvPr>
          <p:cNvSpPr txBox="1">
            <a:spLocks/>
          </p:cNvSpPr>
          <p:nvPr/>
        </p:nvSpPr>
        <p:spPr>
          <a:xfrm>
            <a:off x="1455575" y="5142871"/>
            <a:ext cx="297067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29_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디오니소스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_</a:t>
            </a:r>
            <a:r>
              <a:rPr lang="ko-KR" altLang="en-US" sz="1050" dirty="0" err="1">
                <a:latin typeface="malgun gothic" panose="020B0503020000020004" pitchFamily="50" charset="-127"/>
                <a:ea typeface="malgun gothic" panose="020B0503020000020004" pitchFamily="50" charset="-127"/>
              </a:rPr>
              <a:t>대쉬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자체제작</a:t>
            </a:r>
            <a:endParaRPr lang="en-US" altLang="ko-KR" sz="1050" b="1" dirty="0">
              <a:solidFill>
                <a:srgbClr val="666666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3306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A5022050-A60D-F1FE-7EC5-DDC3B636F02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CC4E16-8319-4C27-A1E0-070ECD42A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12" name="부제목 11">
            <a:extLst>
              <a:ext uri="{FF2B5EF4-FFF2-40B4-BE49-F238E27FC236}">
                <a16:creationId xmlns:a16="http://schemas.microsoft.com/office/drawing/2014/main" id="{2FC0A6C8-D44E-43F2-89CC-A2BD6FB7E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006579"/>
            <a:ext cx="5980921" cy="3339861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sz="2000" dirty="0"/>
              <a:t>검을 휘두르는 속도가 상승한다</a:t>
            </a:r>
            <a:r>
              <a:rPr lang="en-US" altLang="ko-KR" sz="2000" dirty="0"/>
              <a:t>. 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altLang="ko-KR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sz="2000" dirty="0"/>
              <a:t>최대 </a:t>
            </a:r>
            <a:r>
              <a:rPr lang="en-US" altLang="ko-KR" sz="2000" dirty="0"/>
              <a:t>5</a:t>
            </a:r>
            <a:r>
              <a:rPr lang="ko-KR" altLang="en-US" sz="2000" dirty="0"/>
              <a:t>레벨 까지 능력이 강화된다</a:t>
            </a:r>
            <a:r>
              <a:rPr lang="en-US" altLang="ko-KR" sz="2000" dirty="0"/>
              <a:t>.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B25A801F-13D3-D30A-C03B-4F55DD0D218A}"/>
              </a:ext>
            </a:extLst>
          </p:cNvPr>
          <p:cNvSpPr txBox="1">
            <a:spLocks/>
          </p:cNvSpPr>
          <p:nvPr/>
        </p:nvSpPr>
        <p:spPr>
          <a:xfrm>
            <a:off x="6769482" y="679345"/>
            <a:ext cx="3988714" cy="7131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/>
              <a:t>헤르메스 </a:t>
            </a:r>
            <a:r>
              <a:rPr lang="en-US" altLang="ko-KR" sz="3000" b="1" dirty="0"/>
              <a:t>- </a:t>
            </a:r>
            <a:r>
              <a:rPr lang="ko-KR" altLang="en-US" sz="3000" b="1" dirty="0"/>
              <a:t>기본공격</a:t>
            </a:r>
            <a:r>
              <a:rPr lang="en-US" altLang="ko-KR" sz="3000" b="1" dirty="0"/>
              <a:t> </a:t>
            </a:r>
            <a:endParaRPr lang="ko-KR" altLang="en-US" sz="3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E71DF5-9E57-1147-77A7-414549B0D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21" y="-137279"/>
            <a:ext cx="5894263" cy="5894263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D16C1614-BD5D-7514-2151-E6E3A2D143F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074367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7. 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기말 설정문서</a:t>
            </a:r>
            <a:endParaRPr lang="ko-KR" altLang="en-US" sz="4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1A65981D-6A69-B599-E3BE-BE4962A652B8}"/>
              </a:ext>
            </a:extLst>
          </p:cNvPr>
          <p:cNvSpPr txBox="1">
            <a:spLocks/>
          </p:cNvSpPr>
          <p:nvPr/>
        </p:nvSpPr>
        <p:spPr>
          <a:xfrm>
            <a:off x="0" y="470501"/>
            <a:ext cx="3433665" cy="41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7-1</a:t>
            </a:r>
            <a:r>
              <a:rPr lang="ko-KR" altLang="en-US" sz="2000" b="1" dirty="0"/>
              <a:t>시스템 디자인</a:t>
            </a:r>
            <a:r>
              <a:rPr lang="en-US" altLang="ko-KR" sz="2000" b="1" dirty="0"/>
              <a:t>_ </a:t>
            </a:r>
            <a:r>
              <a:rPr lang="en-US" altLang="ko-KR" sz="2000" b="1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sz="2000" b="1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수정</a:t>
            </a:r>
            <a:r>
              <a:rPr lang="en-US" altLang="ko-KR" sz="2000" b="1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r>
              <a:rPr lang="ko-KR" altLang="en-US" sz="2000" b="1" dirty="0"/>
              <a:t>무기능력강화</a:t>
            </a: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7B0F8391-B465-E8EB-D4CE-04FDFB67C7DE}"/>
              </a:ext>
            </a:extLst>
          </p:cNvPr>
          <p:cNvSpPr txBox="1">
            <a:spLocks/>
          </p:cNvSpPr>
          <p:nvPr/>
        </p:nvSpPr>
        <p:spPr>
          <a:xfrm>
            <a:off x="1455575" y="5142871"/>
            <a:ext cx="297067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30_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헤르메스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기본공격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자체제작</a:t>
            </a:r>
            <a:endParaRPr lang="en-US" altLang="ko-KR" sz="1050" b="1" dirty="0">
              <a:solidFill>
                <a:srgbClr val="666666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45506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A5022050-A60D-F1FE-7EC5-DDC3B636F02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CC4E16-8319-4C27-A1E0-070ECD42A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12" name="부제목 11">
            <a:extLst>
              <a:ext uri="{FF2B5EF4-FFF2-40B4-BE49-F238E27FC236}">
                <a16:creationId xmlns:a16="http://schemas.microsoft.com/office/drawing/2014/main" id="{2FC0A6C8-D44E-43F2-89CC-A2BD6FB7E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006579"/>
            <a:ext cx="5980921" cy="3339861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sz="2000" dirty="0"/>
              <a:t>활의 공격속도가 상승한다</a:t>
            </a:r>
            <a:r>
              <a:rPr lang="en-US" altLang="ko-KR" sz="2000" dirty="0"/>
              <a:t>. 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altLang="ko-KR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sz="2000" dirty="0"/>
              <a:t>최대 </a:t>
            </a:r>
            <a:r>
              <a:rPr lang="en-US" altLang="ko-KR" sz="2000" dirty="0"/>
              <a:t>5</a:t>
            </a:r>
            <a:r>
              <a:rPr lang="ko-KR" altLang="en-US" sz="2000" dirty="0"/>
              <a:t>레벨까지 능력이 강화된다</a:t>
            </a:r>
            <a:r>
              <a:rPr lang="en-US" altLang="ko-KR" sz="2000" dirty="0"/>
              <a:t>.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B25A801F-13D3-D30A-C03B-4F55DD0D218A}"/>
              </a:ext>
            </a:extLst>
          </p:cNvPr>
          <p:cNvSpPr txBox="1">
            <a:spLocks/>
          </p:cNvSpPr>
          <p:nvPr/>
        </p:nvSpPr>
        <p:spPr>
          <a:xfrm>
            <a:off x="6769482" y="679345"/>
            <a:ext cx="3988714" cy="7131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/>
              <a:t>헤르메스 </a:t>
            </a:r>
            <a:r>
              <a:rPr lang="en-US" altLang="ko-KR" sz="3000" b="1" dirty="0"/>
              <a:t>- </a:t>
            </a:r>
            <a:r>
              <a:rPr lang="ko-KR" altLang="en-US" sz="3000" b="1" dirty="0"/>
              <a:t>특수공격</a:t>
            </a:r>
            <a:r>
              <a:rPr lang="en-US" altLang="ko-KR" sz="3000" b="1" dirty="0"/>
              <a:t> </a:t>
            </a:r>
            <a:endParaRPr lang="ko-KR" altLang="en-US" sz="3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0634FE-6AA1-28D3-CC49-1C324752D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1730" y="310005"/>
            <a:ext cx="6242651" cy="623799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5999AA5-2169-10A7-AD84-7CF2E5D6C1CB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074367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7. 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기말 설정문서</a:t>
            </a:r>
            <a:endParaRPr lang="ko-KR" altLang="en-US" sz="4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22F1AF5-D822-7A65-D10E-B7FB08C91FE6}"/>
              </a:ext>
            </a:extLst>
          </p:cNvPr>
          <p:cNvSpPr txBox="1">
            <a:spLocks/>
          </p:cNvSpPr>
          <p:nvPr/>
        </p:nvSpPr>
        <p:spPr>
          <a:xfrm>
            <a:off x="0" y="470501"/>
            <a:ext cx="3433665" cy="41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7-1</a:t>
            </a:r>
            <a:r>
              <a:rPr lang="ko-KR" altLang="en-US" sz="2000" b="1" dirty="0"/>
              <a:t>시스템 디자인</a:t>
            </a:r>
            <a:r>
              <a:rPr lang="en-US" altLang="ko-KR" sz="2000" b="1" dirty="0"/>
              <a:t>_ </a:t>
            </a:r>
            <a:r>
              <a:rPr lang="ko-KR" altLang="en-US" sz="2000" b="1" dirty="0"/>
              <a:t>무기능력강화</a:t>
            </a: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D6D980EC-E35C-EE83-5B4C-E450F3DEE135}"/>
              </a:ext>
            </a:extLst>
          </p:cNvPr>
          <p:cNvSpPr txBox="1">
            <a:spLocks/>
          </p:cNvSpPr>
          <p:nvPr/>
        </p:nvSpPr>
        <p:spPr>
          <a:xfrm>
            <a:off x="1455575" y="5142871"/>
            <a:ext cx="297067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31_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헤르메스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특수공격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자체제작</a:t>
            </a:r>
            <a:endParaRPr lang="en-US" altLang="ko-KR" sz="1050" b="1" dirty="0">
              <a:solidFill>
                <a:srgbClr val="666666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44677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A5022050-A60D-F1FE-7EC5-DDC3B636F02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CC4E16-8319-4C27-A1E0-070ECD42A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12" name="부제목 11">
            <a:extLst>
              <a:ext uri="{FF2B5EF4-FFF2-40B4-BE49-F238E27FC236}">
                <a16:creationId xmlns:a16="http://schemas.microsoft.com/office/drawing/2014/main" id="{2FC0A6C8-D44E-43F2-89CC-A2BD6FB7E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006579"/>
            <a:ext cx="5980921" cy="3339861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sz="2000" dirty="0"/>
              <a:t>플레이어의 </a:t>
            </a:r>
            <a:r>
              <a:rPr lang="ko-KR" altLang="en-US" sz="2000" dirty="0" err="1"/>
              <a:t>대쉬</a:t>
            </a:r>
            <a:r>
              <a:rPr lang="ko-KR" altLang="en-US" sz="2000" dirty="0"/>
              <a:t> 횟수가 증가한다</a:t>
            </a:r>
            <a:r>
              <a:rPr lang="en-US" altLang="ko-KR" sz="2000" dirty="0"/>
              <a:t>. </a:t>
            </a:r>
          </a:p>
          <a:p>
            <a:pPr algn="l"/>
            <a:endParaRPr lang="en-US" altLang="ko-KR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sz="2000" dirty="0"/>
              <a:t>최대 </a:t>
            </a:r>
            <a:r>
              <a:rPr lang="en-US" altLang="ko-KR" sz="2000" dirty="0"/>
              <a:t>3</a:t>
            </a:r>
            <a:r>
              <a:rPr lang="ko-KR" altLang="en-US" sz="2000" dirty="0"/>
              <a:t>레벨까지 능력이 강화된다</a:t>
            </a:r>
            <a:r>
              <a:rPr lang="en-US" altLang="ko-KR" sz="2000" dirty="0"/>
              <a:t>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altLang="ko-KR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sz="2000" dirty="0"/>
              <a:t>각 레벨당 횟수가 </a:t>
            </a:r>
            <a:r>
              <a:rPr lang="en-US" altLang="ko-KR" sz="2000" dirty="0"/>
              <a:t>1</a:t>
            </a:r>
            <a:r>
              <a:rPr lang="ko-KR" altLang="en-US" sz="2000" dirty="0"/>
              <a:t>번씩 증가한다</a:t>
            </a:r>
            <a:r>
              <a:rPr lang="en-US" altLang="ko-KR" sz="2000" dirty="0"/>
              <a:t>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altLang="ko-KR" sz="2000" dirty="0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B25A801F-13D3-D30A-C03B-4F55DD0D218A}"/>
              </a:ext>
            </a:extLst>
          </p:cNvPr>
          <p:cNvSpPr txBox="1">
            <a:spLocks/>
          </p:cNvSpPr>
          <p:nvPr/>
        </p:nvSpPr>
        <p:spPr>
          <a:xfrm>
            <a:off x="6769482" y="679345"/>
            <a:ext cx="3988714" cy="7131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/>
              <a:t>헤르메스 </a:t>
            </a:r>
            <a:r>
              <a:rPr lang="en-US" altLang="ko-KR" sz="3000" b="1" dirty="0"/>
              <a:t>- </a:t>
            </a:r>
            <a:r>
              <a:rPr lang="ko-KR" altLang="en-US" sz="3000" b="1" dirty="0" err="1"/>
              <a:t>대쉬</a:t>
            </a:r>
            <a:r>
              <a:rPr lang="en-US" altLang="ko-KR" sz="3000" b="1" dirty="0"/>
              <a:t> </a:t>
            </a:r>
            <a:endParaRPr lang="ko-KR" altLang="en-US" sz="3000" b="1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3A8E0B5-D601-BF09-C77F-374DE0EBD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82" y="1150009"/>
            <a:ext cx="6750499" cy="6750499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51A8CCC8-3E06-D281-070E-2C0FD8DC85A4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074367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7. 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기말 설정문서</a:t>
            </a:r>
            <a:endParaRPr lang="ko-KR" altLang="en-US" sz="40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E57C48CE-524D-FAAA-0661-D3737D3AB3B0}"/>
              </a:ext>
            </a:extLst>
          </p:cNvPr>
          <p:cNvSpPr txBox="1">
            <a:spLocks/>
          </p:cNvSpPr>
          <p:nvPr/>
        </p:nvSpPr>
        <p:spPr>
          <a:xfrm>
            <a:off x="0" y="470501"/>
            <a:ext cx="3433665" cy="41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7-1</a:t>
            </a:r>
            <a:r>
              <a:rPr lang="ko-KR" altLang="en-US" sz="2000" b="1" dirty="0"/>
              <a:t>시스템 디자인</a:t>
            </a:r>
            <a:r>
              <a:rPr lang="en-US" altLang="ko-KR" sz="2000" b="1" dirty="0"/>
              <a:t>_ </a:t>
            </a:r>
            <a:r>
              <a:rPr lang="ko-KR" altLang="en-US" sz="2000" b="1" dirty="0"/>
              <a:t>무기능력강화</a:t>
            </a: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53005573-4822-0426-C6FB-843AFAEAE763}"/>
              </a:ext>
            </a:extLst>
          </p:cNvPr>
          <p:cNvSpPr txBox="1">
            <a:spLocks/>
          </p:cNvSpPr>
          <p:nvPr/>
        </p:nvSpPr>
        <p:spPr>
          <a:xfrm>
            <a:off x="1455575" y="5142871"/>
            <a:ext cx="297067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32_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헤르메스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_</a:t>
            </a:r>
            <a:r>
              <a:rPr lang="ko-KR" altLang="en-US" sz="1050" dirty="0" err="1">
                <a:latin typeface="malgun gothic" panose="020B0503020000020004" pitchFamily="50" charset="-127"/>
                <a:ea typeface="malgun gothic" panose="020B0503020000020004" pitchFamily="50" charset="-127"/>
              </a:rPr>
              <a:t>대쉬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자체제작</a:t>
            </a:r>
            <a:endParaRPr lang="en-US" altLang="ko-KR" sz="1050" b="1" dirty="0">
              <a:solidFill>
                <a:srgbClr val="666666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79745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A5022050-A60D-F1FE-7EC5-DDC3B636F02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-1" y="1006"/>
            <a:ext cx="12192000" cy="685800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CC4E16-8319-4C27-A1E0-070ECD42A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22" name="부제목 2">
            <a:extLst>
              <a:ext uri="{FF2B5EF4-FFF2-40B4-BE49-F238E27FC236}">
                <a16:creationId xmlns:a16="http://schemas.microsoft.com/office/drawing/2014/main" id="{E199EDEE-56A5-4557-8A78-DCBB9451B0FA}"/>
              </a:ext>
            </a:extLst>
          </p:cNvPr>
          <p:cNvSpPr txBox="1">
            <a:spLocks/>
          </p:cNvSpPr>
          <p:nvPr/>
        </p:nvSpPr>
        <p:spPr>
          <a:xfrm>
            <a:off x="279032" y="4994438"/>
            <a:ext cx="297067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표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영웅들의 영혼 스킬 표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자체제작</a:t>
            </a:r>
            <a:endParaRPr lang="en-US" altLang="ko-KR" sz="1050" b="1" dirty="0">
              <a:solidFill>
                <a:srgbClr val="666666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7568B786-0ED2-9249-6B57-38C7F8D01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167684"/>
              </p:ext>
            </p:extLst>
          </p:nvPr>
        </p:nvGraphicFramePr>
        <p:xfrm>
          <a:off x="279033" y="3508573"/>
          <a:ext cx="1163393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2444">
                  <a:extLst>
                    <a:ext uri="{9D8B030D-6E8A-4147-A177-3AD203B41FA5}">
                      <a16:colId xmlns:a16="http://schemas.microsoft.com/office/drawing/2014/main" val="2706001010"/>
                    </a:ext>
                  </a:extLst>
                </a:gridCol>
                <a:gridCol w="5253901">
                  <a:extLst>
                    <a:ext uri="{9D8B030D-6E8A-4147-A177-3AD203B41FA5}">
                      <a16:colId xmlns:a16="http://schemas.microsoft.com/office/drawing/2014/main" val="3867704942"/>
                    </a:ext>
                  </a:extLst>
                </a:gridCol>
                <a:gridCol w="4667587">
                  <a:extLst>
                    <a:ext uri="{9D8B030D-6E8A-4147-A177-3AD203B41FA5}">
                      <a16:colId xmlns:a16="http://schemas.microsoft.com/office/drawing/2014/main" val="22500153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무기변형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</a:rPr>
                        <a:t>아킬레우스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 영혼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검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헤라클레스 영혼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활</a:t>
                      </a:r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9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기본공격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강한 내려찍기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기본공격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화살 수가 증가한다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442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기본공격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검기를 날려 공격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기본공격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차징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 하여 강력한 화살을 발사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097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기본공격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몬스터의 방어도를 무시한다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기본공격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화살의 사거리 증가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618015"/>
                  </a:ext>
                </a:extLst>
              </a:tr>
            </a:tbl>
          </a:graphicData>
        </a:graphic>
      </p:graphicFrame>
      <p:sp>
        <p:nvSpPr>
          <p:cNvPr id="17" name="부제목 11">
            <a:extLst>
              <a:ext uri="{FF2B5EF4-FFF2-40B4-BE49-F238E27FC236}">
                <a16:creationId xmlns:a16="http://schemas.microsoft.com/office/drawing/2014/main" id="{E5A4326B-EC12-499B-43DB-F07F3F881A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5997" y="5419655"/>
            <a:ext cx="10403631" cy="851747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sz="2000" dirty="0"/>
              <a:t>필드를 클리어 하면 드랍 되는 영혼을 획득하여 검과 활의 공격 유형을 변경할 수 있다</a:t>
            </a:r>
            <a:r>
              <a:rPr lang="en-US" altLang="ko-KR" sz="2000" dirty="0"/>
              <a:t>. 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sz="2000" dirty="0"/>
              <a:t>신의 능력과 영웅의 영혼을 통해 자신만의 플레이를 만들어 나갈 수 있다</a:t>
            </a:r>
            <a:r>
              <a:rPr lang="en-US" altLang="ko-KR" sz="2000" dirty="0"/>
              <a:t>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altLang="ko-KR" sz="2000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601BA6E-A58F-5ECE-7AC5-BCBD784F4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171" y="980275"/>
            <a:ext cx="2982688" cy="2059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60BD75C-B858-5E1B-E6D4-7230FC1FB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993" y="1000934"/>
            <a:ext cx="2982688" cy="201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부제목 2">
            <a:extLst>
              <a:ext uri="{FF2B5EF4-FFF2-40B4-BE49-F238E27FC236}">
                <a16:creationId xmlns:a16="http://schemas.microsoft.com/office/drawing/2014/main" id="{D81A0C09-6383-7112-951C-02B051FE8675}"/>
              </a:ext>
            </a:extLst>
          </p:cNvPr>
          <p:cNvSpPr txBox="1">
            <a:spLocks/>
          </p:cNvSpPr>
          <p:nvPr/>
        </p:nvSpPr>
        <p:spPr>
          <a:xfrm>
            <a:off x="2372199" y="3112150"/>
            <a:ext cx="297067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33_</a:t>
            </a:r>
            <a:r>
              <a:rPr lang="ko-KR" altLang="en-US" sz="1050" dirty="0" err="1">
                <a:latin typeface="malgun gothic" panose="020B0503020000020004" pitchFamily="50" charset="-127"/>
                <a:ea typeface="malgun gothic" panose="020B0503020000020004" pitchFamily="50" charset="-127"/>
              </a:rPr>
              <a:t>아킬레우스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 영혼</a:t>
            </a:r>
            <a:endParaRPr lang="en-US" altLang="ko-KR" sz="1050" b="1" dirty="0">
              <a:solidFill>
                <a:srgbClr val="666666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3" name="부제목 2">
            <a:extLst>
              <a:ext uri="{FF2B5EF4-FFF2-40B4-BE49-F238E27FC236}">
                <a16:creationId xmlns:a16="http://schemas.microsoft.com/office/drawing/2014/main" id="{943AE5DA-659E-5C9A-2865-5134BC5D73FB}"/>
              </a:ext>
            </a:extLst>
          </p:cNvPr>
          <p:cNvSpPr txBox="1">
            <a:spLocks/>
          </p:cNvSpPr>
          <p:nvPr/>
        </p:nvSpPr>
        <p:spPr>
          <a:xfrm>
            <a:off x="7563130" y="3058500"/>
            <a:ext cx="297067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34_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헤라클레스 영혼</a:t>
            </a:r>
            <a:endParaRPr lang="en-US" altLang="ko-KR" sz="1050" b="1" dirty="0">
              <a:solidFill>
                <a:srgbClr val="666666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5B050F6F-CBA5-D184-24B3-E86A39ED2224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074367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7. 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기말 설정문서</a:t>
            </a:r>
            <a:endParaRPr lang="ko-KR" altLang="en-US" sz="4000" dirty="0"/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0C7E5D6C-2383-18AF-CB09-C1BAE09946B2}"/>
              </a:ext>
            </a:extLst>
          </p:cNvPr>
          <p:cNvSpPr txBox="1">
            <a:spLocks/>
          </p:cNvSpPr>
          <p:nvPr/>
        </p:nvSpPr>
        <p:spPr>
          <a:xfrm>
            <a:off x="4452" y="470501"/>
            <a:ext cx="2970672" cy="41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7-1</a:t>
            </a:r>
            <a:r>
              <a:rPr lang="ko-KR" altLang="en-US" sz="2000" b="1" dirty="0"/>
              <a:t>시스템 디자인</a:t>
            </a:r>
            <a:r>
              <a:rPr lang="en-US" altLang="ko-KR" sz="2000" b="1" dirty="0"/>
              <a:t>_</a:t>
            </a:r>
            <a:r>
              <a:rPr lang="ko-KR" altLang="en-US" sz="2000" b="1" dirty="0"/>
              <a:t>영웅의 영혼</a:t>
            </a:r>
          </a:p>
        </p:txBody>
      </p:sp>
    </p:spTree>
    <p:extLst>
      <p:ext uri="{BB962C8B-B14F-4D97-AF65-F5344CB8AC3E}">
        <p14:creationId xmlns:p14="http://schemas.microsoft.com/office/powerpoint/2010/main" val="41107563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A5022050-A60D-F1FE-7EC5-DDC3B636F02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12299993" cy="6918746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CC4E16-8319-4C27-A1E0-070ECD42A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B25A801F-13D3-D30A-C03B-4F55DD0D218A}"/>
              </a:ext>
            </a:extLst>
          </p:cNvPr>
          <p:cNvSpPr txBox="1">
            <a:spLocks/>
          </p:cNvSpPr>
          <p:nvPr/>
        </p:nvSpPr>
        <p:spPr>
          <a:xfrm>
            <a:off x="6208929" y="640103"/>
            <a:ext cx="3988714" cy="7131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/>
              <a:t>제물 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8F196F91-802E-9537-DC0D-DA55F27FA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84" y="1004418"/>
            <a:ext cx="3242252" cy="4954555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부제목 11">
            <a:extLst>
              <a:ext uri="{FF2B5EF4-FFF2-40B4-BE49-F238E27FC236}">
                <a16:creationId xmlns:a16="http://schemas.microsoft.com/office/drawing/2014/main" id="{93B01F77-9189-1478-A499-07B5A1F7B0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2006579"/>
            <a:ext cx="5980921" cy="3339861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sz="2000" dirty="0"/>
              <a:t>아테나가 기르는 지혜로운 부엉이 </a:t>
            </a:r>
            <a:endParaRPr lang="en-US" altLang="ko-KR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altLang="ko-KR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sz="2000" dirty="0"/>
              <a:t>오디세우스가 던전에서 얻은 올리브를 제물로 바쳐 신체 능력치를 강화할 수 있게 도와주는</a:t>
            </a:r>
            <a:r>
              <a:rPr lang="en-US" altLang="ko-KR" sz="2000" dirty="0"/>
              <a:t>NPC</a:t>
            </a:r>
            <a:r>
              <a:rPr lang="ko-KR" altLang="en-US" sz="2000" dirty="0"/>
              <a:t>이다</a:t>
            </a:r>
            <a:r>
              <a:rPr lang="en-US" altLang="ko-KR" sz="2000" dirty="0"/>
              <a:t>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altLang="ko-KR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ko-KR" sz="2000" dirty="0"/>
              <a:t>4</a:t>
            </a:r>
            <a:r>
              <a:rPr lang="ko-KR" altLang="en-US" sz="2000" dirty="0"/>
              <a:t>가지의 능력치를 강화할 수 있다</a:t>
            </a:r>
            <a:r>
              <a:rPr lang="en-US" altLang="ko-KR" sz="2000" dirty="0"/>
              <a:t>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altLang="ko-KR" sz="2000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17752C6-9835-45C8-1B79-D762AAC930FE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074367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7. 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기말 설정문서</a:t>
            </a:r>
            <a:endParaRPr lang="ko-KR" altLang="en-US" sz="4000" dirty="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11E5ED3F-67F5-0758-4A47-866FF23CF44C}"/>
              </a:ext>
            </a:extLst>
          </p:cNvPr>
          <p:cNvSpPr txBox="1">
            <a:spLocks/>
          </p:cNvSpPr>
          <p:nvPr/>
        </p:nvSpPr>
        <p:spPr>
          <a:xfrm>
            <a:off x="4451" y="470501"/>
            <a:ext cx="3447875" cy="41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7-1</a:t>
            </a:r>
            <a:r>
              <a:rPr lang="ko-KR" altLang="en-US" sz="2000" b="1" dirty="0"/>
              <a:t>시스템 디자인</a:t>
            </a:r>
            <a:r>
              <a:rPr lang="en-US" altLang="ko-KR" sz="2000" b="1" dirty="0"/>
              <a:t>_</a:t>
            </a:r>
            <a:r>
              <a:rPr lang="ko-KR" altLang="en-US" sz="2000" b="1" dirty="0"/>
              <a:t>미네르바 부엉이</a:t>
            </a: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4999904B-164F-7F5F-1DD4-05E5A8126C9D}"/>
              </a:ext>
            </a:extLst>
          </p:cNvPr>
          <p:cNvSpPr txBox="1">
            <a:spLocks/>
          </p:cNvSpPr>
          <p:nvPr/>
        </p:nvSpPr>
        <p:spPr>
          <a:xfrm>
            <a:off x="917084" y="6073734"/>
            <a:ext cx="297067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35_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미네르바 부엉이</a:t>
            </a:r>
            <a:endParaRPr lang="en-US" altLang="ko-KR" sz="1050" b="1" dirty="0">
              <a:solidFill>
                <a:srgbClr val="666666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47343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A5022050-A60D-F1FE-7EC5-DDC3B636F02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12299993" cy="6918746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CC4E16-8319-4C27-A1E0-070ECD42A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B25A801F-13D3-D30A-C03B-4F55DD0D218A}"/>
              </a:ext>
            </a:extLst>
          </p:cNvPr>
          <p:cNvSpPr txBox="1">
            <a:spLocks/>
          </p:cNvSpPr>
          <p:nvPr/>
        </p:nvSpPr>
        <p:spPr>
          <a:xfrm>
            <a:off x="3720642" y="2442586"/>
            <a:ext cx="3988714" cy="7131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/>
              <a:t>제물로 바치다 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51B1474-D82F-32F2-C127-DCE200A6E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809" y="252821"/>
            <a:ext cx="2348451" cy="3588719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6FA1C661-A002-D154-BA8B-54182D08C9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159190"/>
              </p:ext>
            </p:extLst>
          </p:nvPr>
        </p:nvGraphicFramePr>
        <p:xfrm>
          <a:off x="765110" y="4038811"/>
          <a:ext cx="989977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9510">
                  <a:extLst>
                    <a:ext uri="{9D8B030D-6E8A-4147-A177-3AD203B41FA5}">
                      <a16:colId xmlns:a16="http://schemas.microsoft.com/office/drawing/2014/main" val="3633916148"/>
                    </a:ext>
                  </a:extLst>
                </a:gridCol>
                <a:gridCol w="6578082">
                  <a:extLst>
                    <a:ext uri="{9D8B030D-6E8A-4147-A177-3AD203B41FA5}">
                      <a16:colId xmlns:a16="http://schemas.microsoft.com/office/drawing/2014/main" val="3970571958"/>
                    </a:ext>
                  </a:extLst>
                </a:gridCol>
                <a:gridCol w="1642186">
                  <a:extLst>
                    <a:ext uri="{9D8B030D-6E8A-4147-A177-3AD203B41FA5}">
                      <a16:colId xmlns:a16="http://schemas.microsoft.com/office/drawing/2014/main" val="39215271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올리브 개수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118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죽음의 저항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목숨을 잃을 시에 아테나의 가호로 생명력 </a:t>
                      </a:r>
                      <a:r>
                        <a:rPr lang="en-US" altLang="ko-KR" dirty="0"/>
                        <a:t>50%</a:t>
                      </a:r>
                      <a:r>
                        <a:rPr lang="ko-KR" altLang="en-US" dirty="0"/>
                        <a:t>로 소생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150</a:t>
                      </a:r>
                      <a:r>
                        <a:rPr lang="ko-KR" altLang="en-US" dirty="0"/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385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신속한 몸놀림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오디세우스의 기본 </a:t>
                      </a:r>
                      <a:r>
                        <a:rPr lang="ko-KR" altLang="en-US" dirty="0" err="1"/>
                        <a:t>대쉬</a:t>
                      </a:r>
                      <a:r>
                        <a:rPr lang="ko-KR" altLang="en-US" dirty="0"/>
                        <a:t> 횟수를 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로 강화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500</a:t>
                      </a:r>
                      <a:r>
                        <a:rPr lang="ko-KR" altLang="en-US" dirty="0"/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943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비열한 공격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몬스터에게 </a:t>
                      </a:r>
                      <a:r>
                        <a:rPr lang="ko-KR" altLang="en-US" dirty="0" err="1"/>
                        <a:t>백어택을</a:t>
                      </a:r>
                      <a:r>
                        <a:rPr lang="ko-KR" altLang="en-US" dirty="0"/>
                        <a:t> 할 경우 </a:t>
                      </a:r>
                      <a:r>
                        <a:rPr lang="en-US" altLang="ko-KR" dirty="0"/>
                        <a:t>10% </a:t>
                      </a:r>
                      <a:r>
                        <a:rPr lang="ko-KR" altLang="en-US" dirty="0"/>
                        <a:t>추가피해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</a:t>
                      </a:r>
                      <a:r>
                        <a:rPr lang="ko-KR" altLang="en-US" dirty="0"/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762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최소한의 휴식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각 방을 클리어 할 때마다 생명력 </a:t>
                      </a:r>
                      <a:r>
                        <a:rPr lang="en-US" altLang="ko-KR" dirty="0"/>
                        <a:t>1 </a:t>
                      </a:r>
                      <a:r>
                        <a:rPr lang="ko-KR" altLang="en-US" dirty="0"/>
                        <a:t>회복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200</a:t>
                      </a:r>
                      <a:r>
                        <a:rPr lang="ko-KR" altLang="en-US" dirty="0"/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674827"/>
                  </a:ext>
                </a:extLst>
              </a:tr>
            </a:tbl>
          </a:graphicData>
        </a:graphic>
      </p:graphicFrame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355D79AA-532D-048B-388B-5BB69805F8BE}"/>
              </a:ext>
            </a:extLst>
          </p:cNvPr>
          <p:cNvSpPr/>
          <p:nvPr/>
        </p:nvSpPr>
        <p:spPr>
          <a:xfrm>
            <a:off x="4848858" y="1767605"/>
            <a:ext cx="1971820" cy="103154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9CBAA28-6373-D89E-DF09-F17CB07BDC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705" y="1456676"/>
            <a:ext cx="1971820" cy="197182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7" name="제목 1">
            <a:extLst>
              <a:ext uri="{FF2B5EF4-FFF2-40B4-BE49-F238E27FC236}">
                <a16:creationId xmlns:a16="http://schemas.microsoft.com/office/drawing/2014/main" id="{DBF5561D-3EC6-8027-A313-5AB9686A830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074367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7. 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기말 설정문서</a:t>
            </a:r>
            <a:endParaRPr lang="ko-KR" altLang="en-US" sz="4000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E70EAFD7-B8AC-01B5-4F28-27A5AA4D256B}"/>
              </a:ext>
            </a:extLst>
          </p:cNvPr>
          <p:cNvSpPr txBox="1">
            <a:spLocks/>
          </p:cNvSpPr>
          <p:nvPr/>
        </p:nvSpPr>
        <p:spPr>
          <a:xfrm>
            <a:off x="4452" y="470501"/>
            <a:ext cx="3242252" cy="41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7-1</a:t>
            </a:r>
            <a:r>
              <a:rPr lang="ko-KR" altLang="en-US" sz="2000" b="1" dirty="0"/>
              <a:t>시스템 디자인</a:t>
            </a:r>
            <a:r>
              <a:rPr lang="en-US" altLang="ko-KR" sz="2000" b="1" dirty="0"/>
              <a:t>_</a:t>
            </a:r>
            <a:r>
              <a:rPr lang="ko-KR" altLang="en-US" sz="2000" b="1" dirty="0"/>
              <a:t>미네르바 부엉이</a:t>
            </a:r>
          </a:p>
        </p:txBody>
      </p:sp>
      <p:sp>
        <p:nvSpPr>
          <p:cNvPr id="19" name="부제목 2">
            <a:extLst>
              <a:ext uri="{FF2B5EF4-FFF2-40B4-BE49-F238E27FC236}">
                <a16:creationId xmlns:a16="http://schemas.microsoft.com/office/drawing/2014/main" id="{C686DBCE-D73D-FF43-7CB1-744A510E945A}"/>
              </a:ext>
            </a:extLst>
          </p:cNvPr>
          <p:cNvSpPr txBox="1">
            <a:spLocks/>
          </p:cNvSpPr>
          <p:nvPr/>
        </p:nvSpPr>
        <p:spPr>
          <a:xfrm>
            <a:off x="1878186" y="3512225"/>
            <a:ext cx="297067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36_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올리브</a:t>
            </a:r>
            <a:endParaRPr lang="en-US" altLang="ko-KR" sz="1050" b="1" dirty="0">
              <a:solidFill>
                <a:srgbClr val="666666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991AF962-8D1D-446D-45F4-9E6BD47C0957}"/>
              </a:ext>
            </a:extLst>
          </p:cNvPr>
          <p:cNvSpPr txBox="1">
            <a:spLocks/>
          </p:cNvSpPr>
          <p:nvPr/>
        </p:nvSpPr>
        <p:spPr>
          <a:xfrm>
            <a:off x="749969" y="5942118"/>
            <a:ext cx="3324397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표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미네르바 부엉이를 이용한 능력치 향상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자체제작</a:t>
            </a:r>
            <a:endParaRPr lang="en-US" altLang="ko-KR" sz="1050" b="1" dirty="0">
              <a:solidFill>
                <a:srgbClr val="666666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002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86A7530-DC3A-594C-63CB-223AB10F99A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D4CE13D-C26D-43C0-AAC0-A8DE140E9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91" y="1189787"/>
            <a:ext cx="2600453" cy="3064632"/>
          </a:xfrm>
          <a:prstGeom prst="rect">
            <a:avLst/>
          </a:prstGeom>
        </p:spPr>
      </p:pic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22042031-FBF3-4DEE-A8F6-A5E4CE6CDB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395" y="1075590"/>
            <a:ext cx="4743354" cy="3178829"/>
          </a:xfrm>
          <a:prstGeom prst="rect">
            <a:avLst/>
          </a:prstGeom>
        </p:spPr>
      </p:pic>
      <p:sp>
        <p:nvSpPr>
          <p:cNvPr id="37" name="슬라이드 번호 개체 틀 36">
            <a:extLst>
              <a:ext uri="{FF2B5EF4-FFF2-40B4-BE49-F238E27FC236}">
                <a16:creationId xmlns:a16="http://schemas.microsoft.com/office/drawing/2014/main" id="{7DF8087E-CE68-4F23-AD6F-C47ABD89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BD21491F-662C-4D51-9BC2-8120DF2BE7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6791" y="4746904"/>
            <a:ext cx="9423061" cy="1706263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/>
              <a:t>인간이나 동물에 대한 죽음이나 부상에 대한 과장이나 비사실적요소가 들어갈 수 있음</a:t>
            </a:r>
            <a:endParaRPr lang="en-US" altLang="ko-K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/>
              <a:t>게임이 진행되면서 술</a:t>
            </a:r>
            <a:r>
              <a:rPr lang="en-US" altLang="ko-KR" dirty="0"/>
              <a:t>(</a:t>
            </a:r>
            <a:r>
              <a:rPr lang="ko-KR" altLang="en-US" dirty="0"/>
              <a:t>와인</a:t>
            </a:r>
            <a:r>
              <a:rPr lang="en-US" altLang="ko-KR" dirty="0"/>
              <a:t>)</a:t>
            </a:r>
            <a:r>
              <a:rPr lang="ko-KR" altLang="en-US" dirty="0"/>
              <a:t>이 자극적이게 묘사될 수 있음</a:t>
            </a:r>
            <a:endParaRPr lang="en-US" altLang="ko-K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dirty="0"/>
              <a:t>청소년 이용불가 등급을 받지 않는 것을 목표로 타겟 연령 설정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36428876-4CB3-4FDC-AEC0-2ACD2A1266C7}"/>
                  </a:ext>
                </a:extLst>
              </p14:cNvPr>
              <p14:cNvContentPartPr/>
              <p14:nvPr/>
            </p14:nvContentPartPr>
            <p14:xfrm>
              <a:off x="6446100" y="5707260"/>
              <a:ext cx="360" cy="3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36428876-4CB3-4FDC-AEC0-2ACD2A1266C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37100" y="56982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82528860-8A9C-4E8E-8B08-08C7C20C86E3}"/>
                  </a:ext>
                </a:extLst>
              </p14:cNvPr>
              <p14:cNvContentPartPr/>
              <p14:nvPr/>
            </p14:nvContentPartPr>
            <p14:xfrm>
              <a:off x="9915215" y="3377505"/>
              <a:ext cx="144000" cy="12060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82528860-8A9C-4E8E-8B08-08C7C20C86E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06575" y="3368505"/>
                <a:ext cx="16164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41ABE35B-A49D-45B5-A8D5-107137F14B74}"/>
                  </a:ext>
                </a:extLst>
              </p14:cNvPr>
              <p14:cNvContentPartPr/>
              <p14:nvPr/>
            </p14:nvContentPartPr>
            <p14:xfrm>
              <a:off x="9924935" y="2784345"/>
              <a:ext cx="115560" cy="777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41ABE35B-A49D-45B5-A8D5-107137F14B7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915935" y="2775345"/>
                <a:ext cx="133200" cy="9540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8282F79-00E5-40CE-B0F3-B4DE6F869DA1}"/>
              </a:ext>
            </a:extLst>
          </p:cNvPr>
          <p:cNvSpPr txBox="1"/>
          <p:nvPr/>
        </p:nvSpPr>
        <p:spPr>
          <a:xfrm>
            <a:off x="1607671" y="4329414"/>
            <a:ext cx="15023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그림</a:t>
            </a:r>
            <a:r>
              <a:rPr lang="en-US" altLang="ko-KR" sz="800" dirty="0"/>
              <a:t>1_15</a:t>
            </a:r>
            <a:r>
              <a:rPr lang="ko-KR" altLang="en-US" sz="800" dirty="0"/>
              <a:t>세 </a:t>
            </a:r>
            <a:r>
              <a:rPr lang="ko-KR" altLang="en-US" sz="800" dirty="0" err="1"/>
              <a:t>이용가</a:t>
            </a:r>
            <a:r>
              <a:rPr lang="en-US" altLang="ko-KR" sz="800" dirty="0"/>
              <a:t>_</a:t>
            </a:r>
            <a:r>
              <a:rPr lang="ko-KR" altLang="en-US" sz="800" dirty="0"/>
              <a:t>위키백과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EA9066-417F-42BD-B793-E4A344420B4F}"/>
              </a:ext>
            </a:extLst>
          </p:cNvPr>
          <p:cNvSpPr txBox="1"/>
          <p:nvPr/>
        </p:nvSpPr>
        <p:spPr>
          <a:xfrm>
            <a:off x="5841395" y="4344739"/>
            <a:ext cx="20601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00" b="1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800" b="1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2_</a:t>
            </a:r>
            <a:r>
              <a:rPr lang="ko-KR" altLang="en-US" sz="800" b="1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게임이용등급</a:t>
            </a:r>
            <a:r>
              <a:rPr lang="en-US" altLang="ko-KR" sz="800" b="1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_ </a:t>
            </a:r>
            <a:r>
              <a:rPr lang="ko-KR" altLang="en-US" sz="800" b="1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등급분류 규정 </a:t>
            </a:r>
            <a:r>
              <a:rPr lang="en-US" altLang="ko-KR" sz="800" b="1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74p</a:t>
            </a: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D8332000-FC7F-42EB-9712-016A37AA5972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3800213" cy="6795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4000" dirty="0"/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C63E81DF-AC0C-1592-B210-9674A5515FF3}"/>
              </a:ext>
            </a:extLst>
          </p:cNvPr>
          <p:cNvSpPr txBox="1">
            <a:spLocks/>
          </p:cNvSpPr>
          <p:nvPr/>
        </p:nvSpPr>
        <p:spPr>
          <a:xfrm>
            <a:off x="1" y="1"/>
            <a:ext cx="3110004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2. 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게임 정보</a:t>
            </a:r>
            <a:endParaRPr lang="ko-KR" altLang="en-US" sz="4000" dirty="0"/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B51333EE-6FB8-83A4-85D3-B1ED97411BB3}"/>
              </a:ext>
            </a:extLst>
          </p:cNvPr>
          <p:cNvSpPr txBox="1">
            <a:spLocks/>
          </p:cNvSpPr>
          <p:nvPr/>
        </p:nvSpPr>
        <p:spPr>
          <a:xfrm>
            <a:off x="71021" y="510279"/>
            <a:ext cx="1757779" cy="4176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2-1 </a:t>
            </a:r>
            <a:r>
              <a:rPr lang="ko-KR" altLang="en-US" sz="2000" b="1" dirty="0"/>
              <a:t>이용등급</a:t>
            </a:r>
          </a:p>
        </p:txBody>
      </p:sp>
    </p:spTree>
    <p:extLst>
      <p:ext uri="{BB962C8B-B14F-4D97-AF65-F5344CB8AC3E}">
        <p14:creationId xmlns:p14="http://schemas.microsoft.com/office/powerpoint/2010/main" val="37571470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9CB2CA5-34CF-254E-8952-49BADE4DAB8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BAB754-8629-4C3F-8B73-40B10E847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8F6C54D6-74A2-0210-BD47-1950CD30234E}"/>
              </a:ext>
            </a:extLst>
          </p:cNvPr>
          <p:cNvSpPr txBox="1">
            <a:spLocks/>
          </p:cNvSpPr>
          <p:nvPr/>
        </p:nvSpPr>
        <p:spPr>
          <a:xfrm>
            <a:off x="7480396" y="365037"/>
            <a:ext cx="3794617" cy="7131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키클롭스 동굴 </a:t>
            </a:r>
            <a:endParaRPr lang="ko-KR" altLang="en-US" sz="3000" dirty="0"/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1762124B-97CA-A1DA-730C-C0D2721AF2D0}"/>
              </a:ext>
            </a:extLst>
          </p:cNvPr>
          <p:cNvSpPr txBox="1">
            <a:spLocks/>
          </p:cNvSpPr>
          <p:nvPr/>
        </p:nvSpPr>
        <p:spPr>
          <a:xfrm>
            <a:off x="1009279" y="5886690"/>
            <a:ext cx="11101856" cy="666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오디세우스 호기심으로 들어온 키클롭스의 동굴 그 안에는 누가 있을 것인가</a:t>
            </a:r>
            <a:endParaRPr lang="en-US" altLang="ko-KR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C31690F-E669-3BF1-2728-CAFD2CA56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17" y="1181644"/>
            <a:ext cx="9644062" cy="4210050"/>
          </a:xfrm>
          <a:prstGeom prst="rect">
            <a:avLst/>
          </a:prstGeom>
          <a:noFill/>
          <a:ln w="25400">
            <a:solidFill>
              <a:schemeClr val="dk1">
                <a:hueOff val="0"/>
                <a:satOff val="0"/>
                <a:lumOff val="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5E2C6808-AD7E-D23D-C2C1-1E78C4EC61B9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074367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7. 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기말 설정문서</a:t>
            </a:r>
            <a:endParaRPr lang="ko-KR" altLang="en-US" sz="4000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B402ED9B-64CA-C517-61A5-3CC62DC38BC7}"/>
              </a:ext>
            </a:extLst>
          </p:cNvPr>
          <p:cNvSpPr txBox="1">
            <a:spLocks/>
          </p:cNvSpPr>
          <p:nvPr/>
        </p:nvSpPr>
        <p:spPr>
          <a:xfrm>
            <a:off x="-107516" y="516458"/>
            <a:ext cx="3242252" cy="41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7-2 </a:t>
            </a:r>
            <a:r>
              <a:rPr lang="ko-KR" altLang="en-US" sz="2000" b="1" dirty="0"/>
              <a:t>레벨 디자인</a:t>
            </a:r>
            <a:r>
              <a:rPr lang="en-US" altLang="ko-KR" sz="2000" b="1" dirty="0"/>
              <a:t>_</a:t>
            </a:r>
            <a:r>
              <a:rPr lang="ko-KR" altLang="en-US" sz="2000" b="1" dirty="0"/>
              <a:t>분위기</a:t>
            </a: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FAD5833B-75AB-D92B-787A-E52A9E8CFA83}"/>
              </a:ext>
            </a:extLst>
          </p:cNvPr>
          <p:cNvSpPr txBox="1">
            <a:spLocks/>
          </p:cNvSpPr>
          <p:nvPr/>
        </p:nvSpPr>
        <p:spPr>
          <a:xfrm>
            <a:off x="1009279" y="5449490"/>
            <a:ext cx="297067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37_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키클롭스동굴</a:t>
            </a:r>
            <a:endParaRPr lang="en-US" altLang="ko-KR" sz="1050" b="1" dirty="0">
              <a:solidFill>
                <a:srgbClr val="666666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43536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9CB2CA5-34CF-254E-8952-49BADE4DAB8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9237" y="0"/>
            <a:ext cx="12192000" cy="685800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BAB754-8629-4C3F-8B73-40B10E847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8F6C54D6-74A2-0210-BD47-1950CD30234E}"/>
              </a:ext>
            </a:extLst>
          </p:cNvPr>
          <p:cNvSpPr txBox="1">
            <a:spLocks/>
          </p:cNvSpPr>
          <p:nvPr/>
        </p:nvSpPr>
        <p:spPr>
          <a:xfrm>
            <a:off x="6929968" y="322779"/>
            <a:ext cx="3682236" cy="7131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 err="1">
                <a:latin typeface="malgun gothic" panose="020B0503020000020004" pitchFamily="50" charset="-127"/>
                <a:ea typeface="malgun gothic" panose="020B0503020000020004" pitchFamily="50" charset="-127"/>
              </a:rPr>
              <a:t>키르케</a:t>
            </a:r>
            <a:r>
              <a:rPr lang="ko-KR" altLang="en-US" sz="3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 왕궁</a:t>
            </a:r>
            <a:endParaRPr lang="ko-KR" altLang="en-US" sz="3000" dirty="0"/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1762124B-97CA-A1DA-730C-C0D2721AF2D0}"/>
              </a:ext>
            </a:extLst>
          </p:cNvPr>
          <p:cNvSpPr txBox="1">
            <a:spLocks/>
          </p:cNvSpPr>
          <p:nvPr/>
        </p:nvSpPr>
        <p:spPr>
          <a:xfrm>
            <a:off x="4952711" y="1406566"/>
            <a:ext cx="7077652" cy="49293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Ø"/>
            </a:pPr>
            <a:endParaRPr lang="en-US" altLang="ko-KR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5C0126FF-87FB-847D-CA55-67151E161E52}"/>
              </a:ext>
            </a:extLst>
          </p:cNvPr>
          <p:cNvSpPr txBox="1">
            <a:spLocks/>
          </p:cNvSpPr>
          <p:nvPr/>
        </p:nvSpPr>
        <p:spPr>
          <a:xfrm>
            <a:off x="5105111" y="1558967"/>
            <a:ext cx="7077652" cy="24957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Ø"/>
            </a:pPr>
            <a:endParaRPr lang="en-US" altLang="ko-KR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4A474AF-21AC-593E-CDA1-95355C9BF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70" y="1001023"/>
            <a:ext cx="5200073" cy="4689015"/>
          </a:xfrm>
          <a:prstGeom prst="rect">
            <a:avLst/>
          </a:prstGeom>
          <a:noFill/>
          <a:ln w="25400">
            <a:solidFill>
              <a:schemeClr val="dk1">
                <a:hueOff val="0"/>
                <a:satOff val="0"/>
                <a:lumOff val="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부제목 2">
            <a:extLst>
              <a:ext uri="{FF2B5EF4-FFF2-40B4-BE49-F238E27FC236}">
                <a16:creationId xmlns:a16="http://schemas.microsoft.com/office/drawing/2014/main" id="{BD5CC9D3-E6B7-DE15-DA0D-1F4E72DCB4B6}"/>
              </a:ext>
            </a:extLst>
          </p:cNvPr>
          <p:cNvSpPr txBox="1">
            <a:spLocks/>
          </p:cNvSpPr>
          <p:nvPr/>
        </p:nvSpPr>
        <p:spPr>
          <a:xfrm>
            <a:off x="6541890" y="1270041"/>
            <a:ext cx="5564673" cy="44404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키클롭스를 피해 배를 타고 도착한 곳은 한 마녀가 살고 있는 지역이다</a:t>
            </a:r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altLang="ko-KR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그의 주변에는 사자와</a:t>
            </a:r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늑대</a:t>
            </a:r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돼지 들이 가득하다</a:t>
            </a:r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altLang="ko-KR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그녀의 마법에 걸리지 않고 그의 목에 칼을 겨누어 이 고난을 이겨내자</a:t>
            </a:r>
            <a:endParaRPr lang="en-US" altLang="ko-KR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altLang="ko-KR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altLang="ko-KR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CB7379B-1A26-B1F1-A1C6-AA9529A28C0B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074367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7. 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기말 설정문서</a:t>
            </a:r>
            <a:endParaRPr lang="ko-KR" altLang="en-US" sz="4000" dirty="0"/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9C93CD81-7233-DB0C-EA82-3AAD24FDEBC6}"/>
              </a:ext>
            </a:extLst>
          </p:cNvPr>
          <p:cNvSpPr txBox="1">
            <a:spLocks/>
          </p:cNvSpPr>
          <p:nvPr/>
        </p:nvSpPr>
        <p:spPr>
          <a:xfrm>
            <a:off x="-107516" y="516458"/>
            <a:ext cx="3242252" cy="41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7-2 </a:t>
            </a:r>
            <a:r>
              <a:rPr lang="ko-KR" altLang="en-US" sz="2000" b="1" dirty="0"/>
              <a:t>레벨 디자인</a:t>
            </a:r>
            <a:r>
              <a:rPr lang="en-US" altLang="ko-KR" sz="2000" b="1" dirty="0"/>
              <a:t>_</a:t>
            </a:r>
            <a:r>
              <a:rPr lang="ko-KR" altLang="en-US" sz="2000" b="1" dirty="0"/>
              <a:t>분위기</a:t>
            </a:r>
          </a:p>
        </p:txBody>
      </p:sp>
      <p:sp>
        <p:nvSpPr>
          <p:cNvPr id="22" name="부제목 2">
            <a:extLst>
              <a:ext uri="{FF2B5EF4-FFF2-40B4-BE49-F238E27FC236}">
                <a16:creationId xmlns:a16="http://schemas.microsoft.com/office/drawing/2014/main" id="{6AF6F09D-5E84-EA85-1050-FC58200E1CEA}"/>
              </a:ext>
            </a:extLst>
          </p:cNvPr>
          <p:cNvSpPr txBox="1">
            <a:spLocks/>
          </p:cNvSpPr>
          <p:nvPr/>
        </p:nvSpPr>
        <p:spPr>
          <a:xfrm>
            <a:off x="995638" y="5726331"/>
            <a:ext cx="297067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38_</a:t>
            </a:r>
            <a:r>
              <a:rPr lang="ko-KR" altLang="en-US" sz="1050" dirty="0" err="1">
                <a:latin typeface="malgun gothic" panose="020B0503020000020004" pitchFamily="50" charset="-127"/>
                <a:ea typeface="malgun gothic" panose="020B0503020000020004" pitchFamily="50" charset="-127"/>
              </a:rPr>
              <a:t>키르케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 왕궁</a:t>
            </a:r>
            <a:endParaRPr lang="en-US" altLang="ko-KR" sz="1050" b="1" dirty="0">
              <a:solidFill>
                <a:srgbClr val="666666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86376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9CB2CA5-34CF-254E-8952-49BADE4DAB8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9237" y="0"/>
            <a:ext cx="12192000" cy="685800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BAB754-8629-4C3F-8B73-40B10E847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8F6C54D6-74A2-0210-BD47-1950CD30234E}"/>
              </a:ext>
            </a:extLst>
          </p:cNvPr>
          <p:cNvSpPr txBox="1">
            <a:spLocks/>
          </p:cNvSpPr>
          <p:nvPr/>
        </p:nvSpPr>
        <p:spPr>
          <a:xfrm>
            <a:off x="6929968" y="322779"/>
            <a:ext cx="3682236" cy="7131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지하세계</a:t>
            </a:r>
            <a:endParaRPr lang="ko-KR" altLang="en-US" sz="3000" dirty="0"/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1762124B-97CA-A1DA-730C-C0D2721AF2D0}"/>
              </a:ext>
            </a:extLst>
          </p:cNvPr>
          <p:cNvSpPr txBox="1">
            <a:spLocks/>
          </p:cNvSpPr>
          <p:nvPr/>
        </p:nvSpPr>
        <p:spPr>
          <a:xfrm>
            <a:off x="4952711" y="1406566"/>
            <a:ext cx="7077652" cy="49293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Ø"/>
            </a:pPr>
            <a:endParaRPr lang="en-US" altLang="ko-KR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5C0126FF-87FB-847D-CA55-67151E161E52}"/>
              </a:ext>
            </a:extLst>
          </p:cNvPr>
          <p:cNvSpPr txBox="1">
            <a:spLocks/>
          </p:cNvSpPr>
          <p:nvPr/>
        </p:nvSpPr>
        <p:spPr>
          <a:xfrm>
            <a:off x="5105111" y="1558967"/>
            <a:ext cx="7077652" cy="24957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Ø"/>
            </a:pPr>
            <a:endParaRPr lang="en-US" altLang="ko-KR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</p:txBody>
      </p:sp>
      <p:sp>
        <p:nvSpPr>
          <p:cNvPr id="19" name="부제목 2">
            <a:extLst>
              <a:ext uri="{FF2B5EF4-FFF2-40B4-BE49-F238E27FC236}">
                <a16:creationId xmlns:a16="http://schemas.microsoft.com/office/drawing/2014/main" id="{BD5CC9D3-E6B7-DE15-DA0D-1F4E72DCB4B6}"/>
              </a:ext>
            </a:extLst>
          </p:cNvPr>
          <p:cNvSpPr txBox="1">
            <a:spLocks/>
          </p:cNvSpPr>
          <p:nvPr/>
        </p:nvSpPr>
        <p:spPr>
          <a:xfrm>
            <a:off x="6459597" y="2142927"/>
            <a:ext cx="5024628" cy="26954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키르케의</a:t>
            </a: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조언을 듣고 지하세계로 들어온 오디세우스</a:t>
            </a:r>
            <a:endParaRPr lang="en-US" altLang="ko-KR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altLang="ko-KR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테이리시아스</a:t>
            </a: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예언자를 만나 앞으로의 여정에 대한 해답을 </a:t>
            </a:r>
            <a:r>
              <a:rPr lang="ko-KR" altLang="en-US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얻어야한다</a:t>
            </a:r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10A4CB08-83E5-A065-C96A-CB63F63DA3B0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074367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7. 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기말 설정문서</a:t>
            </a:r>
            <a:endParaRPr lang="ko-KR" altLang="en-US" sz="4000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0D097C4D-4D33-07E2-A399-C316B8010A4F}"/>
              </a:ext>
            </a:extLst>
          </p:cNvPr>
          <p:cNvSpPr txBox="1">
            <a:spLocks/>
          </p:cNvSpPr>
          <p:nvPr/>
        </p:nvSpPr>
        <p:spPr>
          <a:xfrm>
            <a:off x="-107516" y="516458"/>
            <a:ext cx="3242252" cy="41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7-2 </a:t>
            </a:r>
            <a:r>
              <a:rPr lang="ko-KR" altLang="en-US" sz="2000" b="1" dirty="0"/>
              <a:t>레벨 디자인</a:t>
            </a:r>
            <a:r>
              <a:rPr lang="en-US" altLang="ko-KR" sz="2000" b="1" dirty="0"/>
              <a:t>_</a:t>
            </a:r>
            <a:r>
              <a:rPr lang="ko-KR" altLang="en-US" sz="2000" b="1" dirty="0"/>
              <a:t>분위기</a:t>
            </a:r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BD49BD9C-C804-0A72-1D99-596A6875D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610" y="934146"/>
            <a:ext cx="4074367" cy="5057874"/>
          </a:xfrm>
          <a:prstGeom prst="rect">
            <a:avLst/>
          </a:prstGeom>
          <a:noFill/>
          <a:ln w="38100">
            <a:solidFill>
              <a:schemeClr val="dk1">
                <a:hueOff val="0"/>
                <a:satOff val="0"/>
                <a:lumOff val="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부제목 2">
            <a:extLst>
              <a:ext uri="{FF2B5EF4-FFF2-40B4-BE49-F238E27FC236}">
                <a16:creationId xmlns:a16="http://schemas.microsoft.com/office/drawing/2014/main" id="{82782438-BBDD-E68B-CA82-EB8EF9E0B605}"/>
              </a:ext>
            </a:extLst>
          </p:cNvPr>
          <p:cNvSpPr txBox="1">
            <a:spLocks/>
          </p:cNvSpPr>
          <p:nvPr/>
        </p:nvSpPr>
        <p:spPr>
          <a:xfrm>
            <a:off x="1404561" y="6059884"/>
            <a:ext cx="297067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39_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지하세계</a:t>
            </a:r>
            <a:endParaRPr lang="en-US" altLang="ko-KR" sz="1050" b="1" dirty="0">
              <a:solidFill>
                <a:srgbClr val="666666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7844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2CA020A-7A51-73CD-464D-A2731CA195F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BAB754-8629-4C3F-8B73-40B10E847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BAF226D6-4BA7-3B0D-B0ED-63C850DE5743}"/>
              </a:ext>
            </a:extLst>
          </p:cNvPr>
          <p:cNvSpPr txBox="1">
            <a:spLocks/>
          </p:cNvSpPr>
          <p:nvPr/>
        </p:nvSpPr>
        <p:spPr>
          <a:xfrm>
            <a:off x="6426949" y="334854"/>
            <a:ext cx="4663600" cy="7131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 err="1"/>
              <a:t>스킬라와</a:t>
            </a:r>
            <a:r>
              <a:rPr lang="ko-KR" altLang="en-US" sz="3000" b="1" dirty="0"/>
              <a:t> </a:t>
            </a:r>
            <a:r>
              <a:rPr lang="ko-KR" altLang="en-US" sz="3000" b="1" dirty="0" err="1"/>
              <a:t>카리브디스</a:t>
            </a:r>
            <a:r>
              <a:rPr lang="ko-KR" altLang="en-US" sz="3000" b="1" dirty="0"/>
              <a:t> 해협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346864D-BCA4-C0B0-2BD0-FAD2B1BFC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1144552"/>
            <a:ext cx="5272169" cy="5039725"/>
          </a:xfrm>
          <a:prstGeom prst="rect">
            <a:avLst/>
          </a:prstGeom>
          <a:noFill/>
          <a:ln w="25400">
            <a:solidFill>
              <a:schemeClr val="dk1">
                <a:hueOff val="0"/>
                <a:satOff val="0"/>
                <a:lumOff val="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부제목 2">
            <a:extLst>
              <a:ext uri="{FF2B5EF4-FFF2-40B4-BE49-F238E27FC236}">
                <a16:creationId xmlns:a16="http://schemas.microsoft.com/office/drawing/2014/main" id="{2A22C31C-42AA-F58E-1A43-4B87531DC9B7}"/>
              </a:ext>
            </a:extLst>
          </p:cNvPr>
          <p:cNvSpPr txBox="1">
            <a:spLocks/>
          </p:cNvSpPr>
          <p:nvPr/>
        </p:nvSpPr>
        <p:spPr>
          <a:xfrm>
            <a:off x="6027576" y="1144552"/>
            <a:ext cx="6155187" cy="49203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왼 편에는 여섯 머리를 가진 </a:t>
            </a:r>
            <a:r>
              <a:rPr lang="ko-KR" altLang="en-US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스킬라가</a:t>
            </a: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위치하고 오른 편에는 </a:t>
            </a:r>
            <a:r>
              <a:rPr lang="ko-KR" altLang="en-US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모든것을</a:t>
            </a: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삼켜버리는 </a:t>
            </a:r>
            <a:r>
              <a:rPr lang="ko-KR" altLang="en-US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카리브디스가</a:t>
            </a: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ko-KR" altLang="en-US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위치해있다</a:t>
            </a:r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altLang="ko-KR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이 것이야 말로 </a:t>
            </a:r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‘</a:t>
            </a: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진퇴양난</a:t>
            </a:r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’</a:t>
            </a: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이 아닌가</a:t>
            </a:r>
            <a:endParaRPr lang="en-US" altLang="ko-KR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altLang="ko-KR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최소한의 피해로 이 고난을 </a:t>
            </a:r>
            <a:r>
              <a:rPr lang="ko-KR" altLang="en-US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이겨내야한다</a:t>
            </a:r>
            <a:endParaRPr lang="en-US" altLang="ko-KR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108A513F-C797-2AD9-486B-70C5895AE9EA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074367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7. 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기말 설정문서</a:t>
            </a:r>
            <a:endParaRPr lang="ko-KR" altLang="en-US" sz="4000" dirty="0"/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F658EB8A-1A67-63DD-E62B-39D569DA0884}"/>
              </a:ext>
            </a:extLst>
          </p:cNvPr>
          <p:cNvSpPr txBox="1">
            <a:spLocks/>
          </p:cNvSpPr>
          <p:nvPr/>
        </p:nvSpPr>
        <p:spPr>
          <a:xfrm>
            <a:off x="-107516" y="516458"/>
            <a:ext cx="3242252" cy="41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7-2 </a:t>
            </a:r>
            <a:r>
              <a:rPr lang="ko-KR" altLang="en-US" sz="2000" b="1" dirty="0"/>
              <a:t>레벨 디자인</a:t>
            </a:r>
            <a:r>
              <a:rPr lang="en-US" altLang="ko-KR" sz="2000" b="1" dirty="0"/>
              <a:t>_</a:t>
            </a:r>
            <a:r>
              <a:rPr lang="ko-KR" altLang="en-US" sz="2000" b="1" dirty="0"/>
              <a:t>분위기</a:t>
            </a:r>
          </a:p>
        </p:txBody>
      </p:sp>
      <p:sp>
        <p:nvSpPr>
          <p:cNvPr id="28" name="부제목 2">
            <a:extLst>
              <a:ext uri="{FF2B5EF4-FFF2-40B4-BE49-F238E27FC236}">
                <a16:creationId xmlns:a16="http://schemas.microsoft.com/office/drawing/2014/main" id="{036A7A6A-F290-E16B-E065-69FB4AD9440B}"/>
              </a:ext>
            </a:extLst>
          </p:cNvPr>
          <p:cNvSpPr txBox="1">
            <a:spLocks/>
          </p:cNvSpPr>
          <p:nvPr/>
        </p:nvSpPr>
        <p:spPr>
          <a:xfrm>
            <a:off x="609599" y="6310313"/>
            <a:ext cx="297067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40_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해협</a:t>
            </a:r>
            <a:endParaRPr lang="en-US" altLang="ko-KR" sz="1050" b="1" dirty="0">
              <a:solidFill>
                <a:srgbClr val="666666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35111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3FC80C0-B4DE-255F-0664-41BAA0AAB38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BAB754-8629-4C3F-8B73-40B10E847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6DD56C-D32A-4A7D-A6AF-1810C3411E13}"/>
              </a:ext>
            </a:extLst>
          </p:cNvPr>
          <p:cNvSpPr txBox="1"/>
          <p:nvPr/>
        </p:nvSpPr>
        <p:spPr>
          <a:xfrm>
            <a:off x="307538" y="5699920"/>
            <a:ext cx="5429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그림</a:t>
            </a:r>
            <a:r>
              <a:rPr lang="en-US" altLang="ko-KR" sz="1000" dirty="0"/>
              <a:t>41_</a:t>
            </a:r>
            <a:r>
              <a:rPr lang="ko-KR" altLang="en-US" sz="1000" dirty="0"/>
              <a:t>오기기아 섬</a:t>
            </a:r>
            <a:r>
              <a:rPr lang="en-US" altLang="ko-KR" sz="1000" dirty="0"/>
              <a:t>_</a:t>
            </a:r>
            <a:r>
              <a:rPr lang="ko-KR" altLang="en-US" sz="1000" dirty="0"/>
              <a:t>일러스트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2A6CD52A-3948-D1FE-4A65-5682CE1F66B9}"/>
              </a:ext>
            </a:extLst>
          </p:cNvPr>
          <p:cNvSpPr txBox="1">
            <a:spLocks/>
          </p:cNvSpPr>
          <p:nvPr/>
        </p:nvSpPr>
        <p:spPr>
          <a:xfrm>
            <a:off x="6967291" y="371921"/>
            <a:ext cx="3682236" cy="7131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오기기아 섬</a:t>
            </a:r>
            <a:endParaRPr lang="ko-KR" altLang="en-US" sz="3000" dirty="0"/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5523071D-8BD0-1924-418F-9CEE32377003}"/>
              </a:ext>
            </a:extLst>
          </p:cNvPr>
          <p:cNvSpPr txBox="1">
            <a:spLocks/>
          </p:cNvSpPr>
          <p:nvPr/>
        </p:nvSpPr>
        <p:spPr>
          <a:xfrm>
            <a:off x="5979826" y="1293143"/>
            <a:ext cx="4943472" cy="4315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kern="0" dirty="0" err="1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칼립소를</a:t>
            </a:r>
            <a:r>
              <a:rPr lang="ko-KR" altLang="en-US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 따르는 여자 부하 말고는 아무도 살지 않는 섬 </a:t>
            </a:r>
            <a:endParaRPr lang="en-US" altLang="ko-KR" kern="0" dirty="0">
              <a:latin typeface="나눔고딕" panose="020D0604000000000000" pitchFamily="50" charset="-127"/>
              <a:ea typeface="나눔고딕" panose="020D0604000000000000" pitchFamily="50" charset="-127"/>
              <a:cs typeface="굴림" panose="020B0600000101010101" pitchFamily="50" charset="-127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altLang="ko-KR" kern="0" dirty="0">
              <a:latin typeface="나눔고딕" panose="020D0604000000000000" pitchFamily="50" charset="-127"/>
              <a:ea typeface="나눔고딕" panose="020D0604000000000000" pitchFamily="50" charset="-127"/>
              <a:cs typeface="굴림" panose="020B0600000101010101" pitchFamily="50" charset="-127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이 섬에 있는 모든 존재는 세상에서 존재자체가 잊혀지게 된다</a:t>
            </a:r>
            <a:r>
              <a:rPr lang="en-US" altLang="ko-KR" kern="0" dirty="0">
                <a:latin typeface="나눔고딕" panose="020D0604000000000000" pitchFamily="50" charset="-127"/>
                <a:ea typeface="나눔고딕" panose="020D0604000000000000" pitchFamily="50" charset="-127"/>
                <a:cs typeface="굴림" panose="020B0600000101010101" pitchFamily="50" charset="-127"/>
              </a:rPr>
              <a:t>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altLang="ko-KR" kern="0" dirty="0">
              <a:latin typeface="나눔고딕" panose="020D0604000000000000" pitchFamily="50" charset="-127"/>
              <a:ea typeface="나눔고딕" panose="020D0604000000000000" pitchFamily="50" charset="-127"/>
              <a:cs typeface="굴림" panose="020B0600000101010101" pitchFamily="50" charset="-127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칼립소의</a:t>
            </a: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부하들과 짐승들을 뿌리치고 집으로 돌아가자</a:t>
            </a:r>
            <a:endParaRPr lang="en-US" altLang="ko-KR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7E5B3C66-CCAD-4563-DE9D-424B3A873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84" y="1235940"/>
            <a:ext cx="5372100" cy="436245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DD8D2B82-82CD-9215-C8FE-11A2EEF8DC9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074367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7. 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기말 설정문서</a:t>
            </a:r>
            <a:endParaRPr lang="ko-KR" altLang="en-US" sz="4000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9FCC336B-371A-6281-4CC0-C07C8484511D}"/>
              </a:ext>
            </a:extLst>
          </p:cNvPr>
          <p:cNvSpPr txBox="1">
            <a:spLocks/>
          </p:cNvSpPr>
          <p:nvPr/>
        </p:nvSpPr>
        <p:spPr>
          <a:xfrm>
            <a:off x="-107516" y="516458"/>
            <a:ext cx="3242252" cy="41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7-2 </a:t>
            </a:r>
            <a:r>
              <a:rPr lang="ko-KR" altLang="en-US" sz="2000" b="1" dirty="0"/>
              <a:t>레벨 디자인</a:t>
            </a:r>
            <a:r>
              <a:rPr lang="en-US" altLang="ko-KR" sz="2000" b="1" dirty="0"/>
              <a:t>_</a:t>
            </a:r>
            <a:r>
              <a:rPr lang="ko-KR" altLang="en-US" sz="2000" b="1" dirty="0"/>
              <a:t>분위기</a:t>
            </a:r>
          </a:p>
        </p:txBody>
      </p:sp>
    </p:spTree>
    <p:extLst>
      <p:ext uri="{BB962C8B-B14F-4D97-AF65-F5344CB8AC3E}">
        <p14:creationId xmlns:p14="http://schemas.microsoft.com/office/powerpoint/2010/main" val="3859855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3FC80C0-B4DE-255F-0664-41BAA0AAB38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BAB754-8629-4C3F-8B73-40B10E847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6DD56C-D32A-4A7D-A6AF-1810C3411E13}"/>
              </a:ext>
            </a:extLst>
          </p:cNvPr>
          <p:cNvSpPr txBox="1"/>
          <p:nvPr/>
        </p:nvSpPr>
        <p:spPr>
          <a:xfrm>
            <a:off x="736746" y="5968104"/>
            <a:ext cx="5429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그림</a:t>
            </a:r>
            <a:r>
              <a:rPr lang="en-US" altLang="ko-KR" sz="1000" dirty="0"/>
              <a:t>42_</a:t>
            </a:r>
            <a:r>
              <a:rPr lang="ko-KR" altLang="en-US" sz="1000" dirty="0"/>
              <a:t>포세이돈 일러스트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2A6CD52A-3948-D1FE-4A65-5682CE1F66B9}"/>
              </a:ext>
            </a:extLst>
          </p:cNvPr>
          <p:cNvSpPr txBox="1">
            <a:spLocks/>
          </p:cNvSpPr>
          <p:nvPr/>
        </p:nvSpPr>
        <p:spPr>
          <a:xfrm>
            <a:off x="7573780" y="689870"/>
            <a:ext cx="3682236" cy="7131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포세이돈의 바다</a:t>
            </a:r>
            <a:endParaRPr lang="ko-KR" altLang="en-US" sz="3000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6C4C0D57-F791-F72C-FC7D-ADC0349F6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99" y="958618"/>
            <a:ext cx="6177238" cy="4853488"/>
          </a:xfrm>
          <a:prstGeom prst="rect">
            <a:avLst/>
          </a:prstGeom>
          <a:noFill/>
          <a:ln w="25400">
            <a:solidFill>
              <a:schemeClr val="dk1">
                <a:hueOff val="0"/>
                <a:satOff val="0"/>
                <a:lumOff val="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부제목 2">
            <a:extLst>
              <a:ext uri="{FF2B5EF4-FFF2-40B4-BE49-F238E27FC236}">
                <a16:creationId xmlns:a16="http://schemas.microsoft.com/office/drawing/2014/main" id="{431DA906-55A3-E0AE-48E9-78B538B303D2}"/>
              </a:ext>
            </a:extLst>
          </p:cNvPr>
          <p:cNvSpPr txBox="1">
            <a:spLocks/>
          </p:cNvSpPr>
          <p:nvPr/>
        </p:nvSpPr>
        <p:spPr>
          <a:xfrm>
            <a:off x="7287208" y="1852155"/>
            <a:ext cx="4904792" cy="4315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이제는 모든 역경을 헤치고 </a:t>
            </a:r>
            <a:endParaRPr lang="en-US" altLang="ko-KR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algn="l"/>
            <a:r>
              <a:rPr lang="ko-KR" altLang="en-US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이타카</a:t>
            </a: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고향에 돌아가는 줄 알았다</a:t>
            </a:r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 </a:t>
            </a: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하지만 마지막 고난이 남았으니</a:t>
            </a:r>
            <a:endParaRPr lang="en-US" altLang="ko-KR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altLang="ko-KR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자신의 아들</a:t>
            </a:r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(</a:t>
            </a: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키클롭스</a:t>
            </a:r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)</a:t>
            </a: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를 괴롭힌 죄를 </a:t>
            </a:r>
            <a:r>
              <a:rPr lang="ko-KR" altLang="en-US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물으러온</a:t>
            </a: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포세이돈</a:t>
            </a:r>
            <a:endParaRPr lang="en-US" altLang="ko-KR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altLang="ko-KR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어쩔 수 없다</a:t>
            </a:r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 </a:t>
            </a: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최대한 저항해라</a:t>
            </a:r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!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37A3BBC7-8D15-B2A9-3B76-43CC38F74752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074367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7. 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기말 설정문서</a:t>
            </a:r>
            <a:endParaRPr lang="ko-KR" altLang="en-US" sz="4000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CE3B5E9F-120A-0A8E-E41A-11DF8D6D9867}"/>
              </a:ext>
            </a:extLst>
          </p:cNvPr>
          <p:cNvSpPr txBox="1">
            <a:spLocks/>
          </p:cNvSpPr>
          <p:nvPr/>
        </p:nvSpPr>
        <p:spPr>
          <a:xfrm>
            <a:off x="-107516" y="516458"/>
            <a:ext cx="3242252" cy="41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7-2 </a:t>
            </a:r>
            <a:r>
              <a:rPr lang="ko-KR" altLang="en-US" sz="2000" b="1" dirty="0"/>
              <a:t>레벨 디자인</a:t>
            </a:r>
            <a:r>
              <a:rPr lang="en-US" altLang="ko-KR" sz="2000" b="1" dirty="0"/>
              <a:t>_</a:t>
            </a:r>
            <a:r>
              <a:rPr lang="ko-KR" altLang="en-US" sz="2000" b="1" dirty="0"/>
              <a:t>분위기</a:t>
            </a:r>
          </a:p>
        </p:txBody>
      </p:sp>
    </p:spTree>
    <p:extLst>
      <p:ext uri="{BB962C8B-B14F-4D97-AF65-F5344CB8AC3E}">
        <p14:creationId xmlns:p14="http://schemas.microsoft.com/office/powerpoint/2010/main" val="38218549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2F2EB29-006C-7757-CBC2-40DF804052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BAB754-8629-4C3F-8B73-40B10E847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46</a:t>
            </a:fld>
            <a:endParaRPr lang="ko-KR" altLang="en-US"/>
          </a:p>
        </p:txBody>
      </p:sp>
      <p:graphicFrame>
        <p:nvGraphicFramePr>
          <p:cNvPr id="23" name="다이어그램 22">
            <a:extLst>
              <a:ext uri="{FF2B5EF4-FFF2-40B4-BE49-F238E27FC236}">
                <a16:creationId xmlns:a16="http://schemas.microsoft.com/office/drawing/2014/main" id="{DFECDEF2-B403-442B-A69B-EFF059488F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8064350"/>
              </p:ext>
            </p:extLst>
          </p:nvPr>
        </p:nvGraphicFramePr>
        <p:xfrm>
          <a:off x="133738" y="1445630"/>
          <a:ext cx="11924523" cy="3180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8" name="부제목 2">
            <a:extLst>
              <a:ext uri="{FF2B5EF4-FFF2-40B4-BE49-F238E27FC236}">
                <a16:creationId xmlns:a16="http://schemas.microsoft.com/office/drawing/2014/main" id="{B1C7AB98-8CAC-4D25-905B-E616C10134DD}"/>
              </a:ext>
            </a:extLst>
          </p:cNvPr>
          <p:cNvSpPr txBox="1">
            <a:spLocks/>
          </p:cNvSpPr>
          <p:nvPr/>
        </p:nvSpPr>
        <p:spPr>
          <a:xfrm>
            <a:off x="10680012" y="3978248"/>
            <a:ext cx="1378249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43_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고향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_</a:t>
            </a:r>
            <a:r>
              <a:rPr lang="ko-KR" altLang="en-US" sz="1050" dirty="0" err="1">
                <a:latin typeface="malgun gothic" panose="020B0503020000020004" pitchFamily="50" charset="-127"/>
                <a:ea typeface="malgun gothic" panose="020B0503020000020004" pitchFamily="50" charset="-127"/>
              </a:rPr>
              <a:t>이타카</a:t>
            </a:r>
            <a:endParaRPr lang="en-US" altLang="ko-KR" sz="1050" b="1" dirty="0">
              <a:solidFill>
                <a:srgbClr val="666666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9" name="부제목 2">
            <a:extLst>
              <a:ext uri="{FF2B5EF4-FFF2-40B4-BE49-F238E27FC236}">
                <a16:creationId xmlns:a16="http://schemas.microsoft.com/office/drawing/2014/main" id="{3B0B6A16-F599-441A-93B6-63F3FDBD3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5170" y="4456947"/>
            <a:ext cx="10658670" cy="1203461"/>
          </a:xfrm>
        </p:spPr>
        <p:txBody>
          <a:bodyPr>
            <a:noAutofit/>
          </a:bodyPr>
          <a:lstStyle/>
          <a:p>
            <a:pPr algn="l"/>
            <a:endParaRPr lang="en-US" altLang="ko-KR" sz="1800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ko-KR" altLang="en-US" sz="140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키클롭스 동굴부터 스테이지를 클리어 해야 한다</a:t>
            </a:r>
            <a:r>
              <a:rPr lang="en-US" altLang="ko-KR" sz="140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도중에 죽을 경우 미네르바 부엉이에게 돌아가 던전 내에서 얻은 올리브로 오디세우스의 능력치를 강화하고 다시 도전한다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1400" i="0" dirty="0"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4B818FE-DF76-A3BD-D7FD-E0C08FF18AA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074367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7. 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기말 설정문서</a:t>
            </a:r>
            <a:endParaRPr lang="ko-KR" altLang="en-US" sz="4000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C054F30F-5E63-549C-8A4C-5BED1F41C600}"/>
              </a:ext>
            </a:extLst>
          </p:cNvPr>
          <p:cNvSpPr txBox="1">
            <a:spLocks/>
          </p:cNvSpPr>
          <p:nvPr/>
        </p:nvSpPr>
        <p:spPr>
          <a:xfrm>
            <a:off x="133738" y="513971"/>
            <a:ext cx="3242252" cy="41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7-3 </a:t>
            </a:r>
            <a:r>
              <a:rPr lang="ko-KR" altLang="en-US" sz="2000" b="1" dirty="0"/>
              <a:t>레벨 디자인</a:t>
            </a:r>
            <a:r>
              <a:rPr lang="en-US" altLang="ko-KR" sz="2000" b="1" dirty="0"/>
              <a:t>_</a:t>
            </a:r>
            <a:r>
              <a:rPr lang="ko-KR" altLang="en-US" sz="2000" b="1" dirty="0"/>
              <a:t>스테이지 동선</a:t>
            </a: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FA135453-07FC-711C-8DFD-574E3BADEE36}"/>
              </a:ext>
            </a:extLst>
          </p:cNvPr>
          <p:cNvSpPr txBox="1">
            <a:spLocks/>
          </p:cNvSpPr>
          <p:nvPr/>
        </p:nvSpPr>
        <p:spPr>
          <a:xfrm>
            <a:off x="133738" y="3978248"/>
            <a:ext cx="297067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45_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스테이지 동선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자체제작</a:t>
            </a:r>
            <a:endParaRPr lang="en-US" altLang="ko-KR" sz="1050" b="1" dirty="0">
              <a:solidFill>
                <a:srgbClr val="666666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87987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2F2EB29-006C-7757-CBC2-40DF804052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BAB754-8629-4C3F-8B73-40B10E847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4B818FE-DF76-A3BD-D7FD-E0C08FF18AA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074367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7. 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기말 설정문서</a:t>
            </a:r>
            <a:endParaRPr lang="ko-KR" altLang="en-US" sz="4000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C054F30F-5E63-549C-8A4C-5BED1F41C600}"/>
              </a:ext>
            </a:extLst>
          </p:cNvPr>
          <p:cNvSpPr txBox="1">
            <a:spLocks/>
          </p:cNvSpPr>
          <p:nvPr/>
        </p:nvSpPr>
        <p:spPr>
          <a:xfrm>
            <a:off x="0" y="513971"/>
            <a:ext cx="3831772" cy="41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7-3 </a:t>
            </a:r>
            <a:r>
              <a:rPr lang="ko-KR" altLang="en-US" sz="2000" b="1" dirty="0"/>
              <a:t>레벨 디자인</a:t>
            </a:r>
            <a:r>
              <a:rPr lang="en-US" altLang="ko-KR" sz="2000" b="1" dirty="0"/>
              <a:t>_</a:t>
            </a:r>
            <a:r>
              <a:rPr lang="ko-KR" altLang="en-US" sz="2000" b="1" dirty="0"/>
              <a:t>스테이지 보스 별 공략 요소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6399CDDF-B574-6ED2-604A-3EE6888D71DA}"/>
              </a:ext>
            </a:extLst>
          </p:cNvPr>
          <p:cNvSpPr txBox="1">
            <a:spLocks/>
          </p:cNvSpPr>
          <p:nvPr/>
        </p:nvSpPr>
        <p:spPr>
          <a:xfrm>
            <a:off x="6388793" y="297423"/>
            <a:ext cx="4574676" cy="7131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키클롭스 공격 패턴  </a:t>
            </a:r>
            <a:endParaRPr lang="ko-KR" altLang="en-US" sz="3000" dirty="0"/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81602E54-E355-D624-D4F8-EE7FDE91B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70" y="1150009"/>
            <a:ext cx="3081296" cy="4360040"/>
          </a:xfrm>
          <a:prstGeom prst="rect">
            <a:avLst/>
          </a:prstGeom>
          <a:noFill/>
          <a:ln w="25400">
            <a:solidFill>
              <a:schemeClr val="dk1">
                <a:hueOff val="0"/>
                <a:satOff val="0"/>
                <a:lumOff val="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부제목 2">
            <a:extLst>
              <a:ext uri="{FF2B5EF4-FFF2-40B4-BE49-F238E27FC236}">
                <a16:creationId xmlns:a16="http://schemas.microsoft.com/office/drawing/2014/main" id="{4764AC1D-9CAD-1E20-FB52-16DE0BE3DF03}"/>
              </a:ext>
            </a:extLst>
          </p:cNvPr>
          <p:cNvSpPr txBox="1">
            <a:spLocks/>
          </p:cNvSpPr>
          <p:nvPr/>
        </p:nvSpPr>
        <p:spPr>
          <a:xfrm>
            <a:off x="4980703" y="1150010"/>
            <a:ext cx="7077652" cy="436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AutoNum type="arabicPeriod"/>
            </a:pP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거대한 돌을 한손으로 집어 바닥에 던진다</a:t>
            </a:r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</a:p>
          <a:p>
            <a:pPr algn="l"/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(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바닥에 닿기 전에 이펙트로 표시 해준다</a:t>
            </a:r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.)</a:t>
            </a:r>
          </a:p>
          <a:p>
            <a:pPr algn="l"/>
            <a:endParaRPr lang="en-US" altLang="ko-KR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algn="l"/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2. </a:t>
            </a: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기를 모아 바닥을 내리친다</a:t>
            </a:r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 </a:t>
            </a:r>
          </a:p>
          <a:p>
            <a:pPr algn="l"/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(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내리친 후 </a:t>
            </a:r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10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초간 행동불능 상태에 빠진다</a:t>
            </a:r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.)</a:t>
            </a:r>
          </a:p>
          <a:p>
            <a:pPr algn="l"/>
            <a:endParaRPr lang="en-US" altLang="ko-KR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algn="l"/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3. </a:t>
            </a: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만약 디오니소스</a:t>
            </a:r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-</a:t>
            </a:r>
            <a:r>
              <a:rPr lang="ko-KR" altLang="en-US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대쉬</a:t>
            </a: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기능으로 웅덩이를 만들면 키클롭스는 그것을 </a:t>
            </a:r>
            <a:r>
              <a:rPr lang="ko-KR" altLang="en-US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마쉬고</a:t>
            </a: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30</a:t>
            </a: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초간 수면 상태에 빠진다</a:t>
            </a:r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</a:p>
          <a:p>
            <a:pPr algn="l"/>
            <a:endParaRPr lang="en-US" altLang="ko-KR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altLang="ko-KR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94743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2F2EB29-006C-7757-CBC2-40DF804052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BAB754-8629-4C3F-8B73-40B10E847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4B818FE-DF76-A3BD-D7FD-E0C08FF18AA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074367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7. 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기말 설정문서</a:t>
            </a:r>
            <a:endParaRPr lang="ko-KR" altLang="en-US" sz="4000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C054F30F-5E63-549C-8A4C-5BED1F41C600}"/>
              </a:ext>
            </a:extLst>
          </p:cNvPr>
          <p:cNvSpPr txBox="1">
            <a:spLocks/>
          </p:cNvSpPr>
          <p:nvPr/>
        </p:nvSpPr>
        <p:spPr>
          <a:xfrm>
            <a:off x="0" y="513971"/>
            <a:ext cx="3831772" cy="41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7-3 </a:t>
            </a:r>
            <a:r>
              <a:rPr lang="ko-KR" altLang="en-US" sz="2000" b="1" dirty="0"/>
              <a:t>레벨 디자인</a:t>
            </a:r>
            <a:r>
              <a:rPr lang="en-US" altLang="ko-KR" sz="2000" b="1" dirty="0"/>
              <a:t>_</a:t>
            </a:r>
            <a:r>
              <a:rPr lang="ko-KR" altLang="en-US" sz="2000" b="1" dirty="0"/>
              <a:t>스테이지 보스 별 공략 요소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6399CDDF-B574-6ED2-604A-3EE6888D71DA}"/>
              </a:ext>
            </a:extLst>
          </p:cNvPr>
          <p:cNvSpPr txBox="1">
            <a:spLocks/>
          </p:cNvSpPr>
          <p:nvPr/>
        </p:nvSpPr>
        <p:spPr>
          <a:xfrm>
            <a:off x="5250024" y="339755"/>
            <a:ext cx="6008914" cy="7131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키클롭스 공격 패턴 그림화  </a:t>
            </a:r>
            <a:endParaRPr lang="ko-KR" altLang="en-US" sz="30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FB16A4F-B763-F1D5-E861-7CCA14183682}"/>
              </a:ext>
            </a:extLst>
          </p:cNvPr>
          <p:cNvGrpSpPr/>
          <p:nvPr/>
        </p:nvGrpSpPr>
        <p:grpSpPr>
          <a:xfrm>
            <a:off x="422988" y="513971"/>
            <a:ext cx="10744199" cy="8334840"/>
            <a:chOff x="880188" y="1202617"/>
            <a:chExt cx="9412889" cy="7361241"/>
          </a:xfrm>
        </p:grpSpPr>
        <p:pic>
          <p:nvPicPr>
            <p:cNvPr id="3" name="그림 2" descr="텍스트이(가) 표시된 사진&#10;&#10;자동 생성된 설명">
              <a:extLst>
                <a:ext uri="{FF2B5EF4-FFF2-40B4-BE49-F238E27FC236}">
                  <a16:creationId xmlns:a16="http://schemas.microsoft.com/office/drawing/2014/main" id="{A9431EDB-4CFC-F09E-5E80-6B95BADC4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188" y="1524524"/>
              <a:ext cx="4074367" cy="3056797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B00138B-FBA6-0FB3-D8FA-08B5D19E7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8686" y="3172033"/>
              <a:ext cx="5395059" cy="5391825"/>
            </a:xfrm>
            <a:prstGeom prst="rect">
              <a:avLst/>
            </a:prstGeom>
          </p:spPr>
        </p:pic>
        <p:pic>
          <p:nvPicPr>
            <p:cNvPr id="8" name="그림 7" descr="텍스트이(가) 표시된 사진&#10;&#10;자동 생성된 설명">
              <a:extLst>
                <a:ext uri="{FF2B5EF4-FFF2-40B4-BE49-F238E27FC236}">
                  <a16:creationId xmlns:a16="http://schemas.microsoft.com/office/drawing/2014/main" id="{8481A24A-4241-4F69-6176-F0326AEB9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4946" y="1202617"/>
              <a:ext cx="4668131" cy="4665329"/>
            </a:xfrm>
            <a:prstGeom prst="rect">
              <a:avLst/>
            </a:prstGeom>
          </p:spPr>
        </p:pic>
      </p:grpSp>
      <p:sp>
        <p:nvSpPr>
          <p:cNvPr id="18" name="부제목 2">
            <a:extLst>
              <a:ext uri="{FF2B5EF4-FFF2-40B4-BE49-F238E27FC236}">
                <a16:creationId xmlns:a16="http://schemas.microsoft.com/office/drawing/2014/main" id="{CEC20EA3-0B6F-285C-594D-302255E60F06}"/>
              </a:ext>
            </a:extLst>
          </p:cNvPr>
          <p:cNvSpPr txBox="1">
            <a:spLocks/>
          </p:cNvSpPr>
          <p:nvPr/>
        </p:nvSpPr>
        <p:spPr>
          <a:xfrm>
            <a:off x="246576" y="3791855"/>
            <a:ext cx="297067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그림그림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46_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키클롭스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공격패턴</a:t>
            </a:r>
            <a:endParaRPr lang="en-US" altLang="ko-KR" sz="105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endParaRPr lang="en-US" altLang="ko-KR" sz="1050" b="1" dirty="0">
              <a:solidFill>
                <a:srgbClr val="666666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01992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9CB2CA5-34CF-254E-8952-49BADE4DAB8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BAB754-8629-4C3F-8B73-40B10E847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2BAFD4-A8D6-4081-8840-F999105F036A}"/>
              </a:ext>
            </a:extLst>
          </p:cNvPr>
          <p:cNvSpPr txBox="1"/>
          <p:nvPr/>
        </p:nvSpPr>
        <p:spPr>
          <a:xfrm>
            <a:off x="1032170" y="5710511"/>
            <a:ext cx="461337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050" b="1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050" b="1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7_</a:t>
            </a:r>
            <a:r>
              <a:rPr lang="ko-KR" altLang="en-US" sz="1050" b="1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마녀 </a:t>
            </a:r>
            <a:r>
              <a:rPr lang="ko-KR" altLang="en-US" sz="1050" b="1" dirty="0" err="1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키르케</a:t>
            </a:r>
            <a:r>
              <a:rPr lang="ko-KR" altLang="en-US" sz="1050" b="1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일러스트</a:t>
            </a:r>
            <a:endParaRPr lang="en-US" altLang="ko-KR" sz="1050" b="1" dirty="0">
              <a:solidFill>
                <a:srgbClr val="666666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8F6C54D6-74A2-0210-BD47-1950CD30234E}"/>
              </a:ext>
            </a:extLst>
          </p:cNvPr>
          <p:cNvSpPr txBox="1">
            <a:spLocks/>
          </p:cNvSpPr>
          <p:nvPr/>
        </p:nvSpPr>
        <p:spPr>
          <a:xfrm>
            <a:off x="6769482" y="371921"/>
            <a:ext cx="3682236" cy="7131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 err="1">
                <a:latin typeface="malgun gothic" panose="020B0503020000020004" pitchFamily="50" charset="-127"/>
                <a:ea typeface="malgun gothic" panose="020B0503020000020004" pitchFamily="50" charset="-127"/>
              </a:rPr>
              <a:t>키르케</a:t>
            </a:r>
            <a:r>
              <a:rPr lang="ko-KR" altLang="en-US" sz="3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 공격 패턴</a:t>
            </a:r>
            <a:endParaRPr lang="ko-KR" altLang="en-US" sz="3000" dirty="0"/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1762124B-97CA-A1DA-730C-C0D2721AF2D0}"/>
              </a:ext>
            </a:extLst>
          </p:cNvPr>
          <p:cNvSpPr txBox="1">
            <a:spLocks/>
          </p:cNvSpPr>
          <p:nvPr/>
        </p:nvSpPr>
        <p:spPr>
          <a:xfrm>
            <a:off x="4952711" y="1406566"/>
            <a:ext cx="7077652" cy="49293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Ø"/>
            </a:pPr>
            <a:endParaRPr lang="en-US" altLang="ko-KR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5C0126FF-87FB-847D-CA55-67151E161E52}"/>
              </a:ext>
            </a:extLst>
          </p:cNvPr>
          <p:cNvSpPr txBox="1">
            <a:spLocks/>
          </p:cNvSpPr>
          <p:nvPr/>
        </p:nvSpPr>
        <p:spPr>
          <a:xfrm>
            <a:off x="5105111" y="1558966"/>
            <a:ext cx="7077652" cy="4131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AutoNum type="arabicPeriod"/>
            </a:pP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지정된 위치에 마법을 사용하여 피하지 못하면</a:t>
            </a:r>
            <a:endParaRPr lang="en-US" altLang="ko-KR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algn="l"/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돼지로 변하여 돼지우리를 향해 들어간다</a:t>
            </a:r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 </a:t>
            </a:r>
          </a:p>
          <a:p>
            <a:pPr algn="l"/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(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플레이어가 우리로 들어가면 공략실패</a:t>
            </a:r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)</a:t>
            </a:r>
          </a:p>
          <a:p>
            <a:pPr algn="l"/>
            <a:endParaRPr lang="en-US" altLang="ko-KR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algn="l"/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2. </a:t>
            </a: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마법의 약을 던져 지정 공간에 이동속도 감소 </a:t>
            </a:r>
            <a:endParaRPr lang="en-US" altLang="ko-KR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algn="l"/>
            <a:r>
              <a:rPr lang="ko-KR" altLang="en-US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디버프를</a:t>
            </a: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부여한다</a:t>
            </a:r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</a:p>
          <a:p>
            <a:pPr algn="l"/>
            <a:endParaRPr lang="en-US" altLang="ko-KR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algn="l"/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3. </a:t>
            </a: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노래를 불러 주변에 짐승을 </a:t>
            </a:r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(</a:t>
            </a: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사자</a:t>
            </a:r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,</a:t>
            </a: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늑대 등</a:t>
            </a:r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)</a:t>
            </a: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ko-KR" altLang="en-US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맵에</a:t>
            </a: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소환한다</a:t>
            </a:r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</a:p>
          <a:p>
            <a:pPr algn="l"/>
            <a:endParaRPr lang="en-US" altLang="ko-KR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algn="l"/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641D478-DC73-A3EF-2261-DDCF91CED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57" y="1085052"/>
            <a:ext cx="3224950" cy="4514930"/>
          </a:xfrm>
          <a:prstGeom prst="rect">
            <a:avLst/>
          </a:prstGeom>
          <a:noFill/>
          <a:ln w="44450">
            <a:solidFill>
              <a:schemeClr val="dk1">
                <a:hueOff val="0"/>
                <a:satOff val="0"/>
                <a:lumOff val="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8CDEFA1F-6175-F1D3-09FA-E2408F5AC57D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074367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7. 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기말 설정문서</a:t>
            </a:r>
            <a:endParaRPr lang="ko-KR" altLang="en-US" sz="4000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9854C149-34DA-C10A-FCF0-0522D4004D68}"/>
              </a:ext>
            </a:extLst>
          </p:cNvPr>
          <p:cNvSpPr txBox="1">
            <a:spLocks/>
          </p:cNvSpPr>
          <p:nvPr/>
        </p:nvSpPr>
        <p:spPr>
          <a:xfrm>
            <a:off x="0" y="513971"/>
            <a:ext cx="3831772" cy="41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7-3 </a:t>
            </a:r>
            <a:r>
              <a:rPr lang="ko-KR" altLang="en-US" sz="2000" b="1" dirty="0"/>
              <a:t>레벨 디자인</a:t>
            </a:r>
            <a:r>
              <a:rPr lang="en-US" altLang="ko-KR" sz="2000" b="1" dirty="0"/>
              <a:t>_</a:t>
            </a:r>
            <a:r>
              <a:rPr lang="ko-KR" altLang="en-US" sz="2000" b="1" dirty="0"/>
              <a:t>스테이지 보스 별 공략 요소</a:t>
            </a:r>
          </a:p>
        </p:txBody>
      </p:sp>
    </p:spTree>
    <p:extLst>
      <p:ext uri="{BB962C8B-B14F-4D97-AF65-F5344CB8AC3E}">
        <p14:creationId xmlns:p14="http://schemas.microsoft.com/office/powerpoint/2010/main" val="3460093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C4B7D0B-64DD-E13B-1AEA-0B3BB2636E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92C90020-96C5-4303-A179-2D0CE9A0F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7102" y="1356757"/>
            <a:ext cx="9144000" cy="2072243"/>
          </a:xfrm>
        </p:spPr>
        <p:txBody>
          <a:bodyPr>
            <a:noAutofit/>
          </a:bodyPr>
          <a:lstStyle/>
          <a:p>
            <a:pPr algn="l" latinLnBrk="0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장르 </a:t>
            </a:r>
            <a:r>
              <a:rPr lang="en-US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: </a:t>
            </a:r>
            <a:r>
              <a:rPr lang="ko-KR" altLang="en-US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액션 어드벤처</a:t>
            </a:r>
            <a:r>
              <a:rPr lang="en-US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ko-KR" altLang="en-US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로그 </a:t>
            </a:r>
            <a:r>
              <a:rPr lang="ko-KR" altLang="en-US" sz="1800" b="1" kern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라이크</a:t>
            </a:r>
            <a:r>
              <a:rPr lang="ko-KR" altLang="en-US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게임</a:t>
            </a:r>
            <a:r>
              <a:rPr lang="en-US" altLang="ko-KR" sz="1800" b="1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</a:p>
          <a:p>
            <a:pPr algn="l" latinLnBrk="0">
              <a:lnSpc>
                <a:spcPct val="107000"/>
              </a:lnSpc>
              <a:spcAft>
                <a:spcPts val="800"/>
              </a:spcAft>
            </a:pPr>
            <a:endParaRPr lang="en-US" altLang="ko-KR" sz="1800" b="1" kern="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marL="285750" indent="-285750" algn="l" latinLnBrk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1400" b="1" kern="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플레이어가 신화 속의 영웅인 오디세우스가 되어 그의 집으로 돌아가는 여정의 스토리를 중심으로 전개되며</a:t>
            </a:r>
            <a:r>
              <a:rPr lang="en-US" altLang="ko-KR" sz="1400" b="1" kern="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,</a:t>
            </a:r>
          </a:p>
          <a:p>
            <a:pPr algn="l" latinLnBrk="0">
              <a:lnSpc>
                <a:spcPct val="107000"/>
              </a:lnSpc>
              <a:spcAft>
                <a:spcPts val="800"/>
              </a:spcAft>
            </a:pPr>
            <a:r>
              <a:rPr lang="ko-KR" altLang="en-US" sz="1400" b="1" kern="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주인공이 신의 도움을 받아 점차 성장하는 로그 </a:t>
            </a:r>
            <a:r>
              <a:rPr lang="ko-KR" altLang="en-US" sz="1400" b="1" kern="0" dirty="0" err="1">
                <a:latin typeface="malgun gothic" panose="020B0503020000020004" pitchFamily="50" charset="-127"/>
                <a:ea typeface="malgun gothic" panose="020B0503020000020004" pitchFamily="50" charset="-127"/>
              </a:rPr>
              <a:t>라이크</a:t>
            </a:r>
            <a:r>
              <a:rPr lang="ko-KR" altLang="en-US" sz="1400" b="1" kern="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 게임입니다</a:t>
            </a:r>
            <a:r>
              <a:rPr lang="en-US" altLang="ko-KR" sz="1400" b="1" kern="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r>
              <a:rPr lang="ko-KR" altLang="en-US" sz="1400" b="1" kern="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sz="1400" b="1" kern="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C1B12F6-6B3B-467A-B20C-2A156FB9B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6B738CED-9B69-4B7D-9223-65E04DE954ED}"/>
              </a:ext>
            </a:extLst>
          </p:cNvPr>
          <p:cNvSpPr txBox="1">
            <a:spLocks/>
          </p:cNvSpPr>
          <p:nvPr/>
        </p:nvSpPr>
        <p:spPr>
          <a:xfrm>
            <a:off x="1447102" y="3856554"/>
            <a:ext cx="9144000" cy="583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플랫폼 </a:t>
            </a:r>
            <a:r>
              <a:rPr lang="en-US" altLang="ko-KR" sz="18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: PC </a:t>
            </a:r>
            <a:r>
              <a:rPr lang="ko-KR" altLang="en-US" sz="1800" b="1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콘솔게임</a:t>
            </a:r>
            <a:r>
              <a:rPr lang="en-US" altLang="ko-KR" sz="1400" b="1" kern="0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4C8F0F30-8B91-2654-8A01-A7CD40ABFA6F}"/>
              </a:ext>
            </a:extLst>
          </p:cNvPr>
          <p:cNvSpPr txBox="1">
            <a:spLocks/>
          </p:cNvSpPr>
          <p:nvPr/>
        </p:nvSpPr>
        <p:spPr>
          <a:xfrm>
            <a:off x="1" y="1"/>
            <a:ext cx="3110004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2. 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게임 정보</a:t>
            </a:r>
            <a:endParaRPr lang="ko-KR" altLang="en-US" sz="4000" dirty="0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3E543EB1-886E-D7FF-F5AF-3A0627C603ED}"/>
              </a:ext>
            </a:extLst>
          </p:cNvPr>
          <p:cNvSpPr txBox="1">
            <a:spLocks/>
          </p:cNvSpPr>
          <p:nvPr/>
        </p:nvSpPr>
        <p:spPr>
          <a:xfrm>
            <a:off x="0" y="511515"/>
            <a:ext cx="2246051" cy="4176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2-2 </a:t>
            </a:r>
            <a:r>
              <a:rPr lang="ko-KR" altLang="en-US" sz="2000" b="1" dirty="0"/>
              <a:t>장르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플랫폼</a:t>
            </a:r>
          </a:p>
        </p:txBody>
      </p:sp>
    </p:spTree>
    <p:extLst>
      <p:ext uri="{BB962C8B-B14F-4D97-AF65-F5344CB8AC3E}">
        <p14:creationId xmlns:p14="http://schemas.microsoft.com/office/powerpoint/2010/main" val="21660630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09CB2CA5-34CF-254E-8952-49BADE4DAB8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BAB754-8629-4C3F-8B73-40B10E847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8F6C54D6-74A2-0210-BD47-1950CD30234E}"/>
              </a:ext>
            </a:extLst>
          </p:cNvPr>
          <p:cNvSpPr txBox="1">
            <a:spLocks/>
          </p:cNvSpPr>
          <p:nvPr/>
        </p:nvSpPr>
        <p:spPr>
          <a:xfrm>
            <a:off x="5912717" y="394754"/>
            <a:ext cx="4895025" cy="7131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 err="1">
                <a:latin typeface="malgun gothic" panose="020B0503020000020004" pitchFamily="50" charset="-127"/>
                <a:ea typeface="malgun gothic" panose="020B0503020000020004" pitchFamily="50" charset="-127"/>
              </a:rPr>
              <a:t>키르케</a:t>
            </a:r>
            <a:r>
              <a:rPr lang="ko-KR" altLang="en-US" sz="3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 공격 패턴 그림화</a:t>
            </a:r>
            <a:endParaRPr lang="ko-KR" altLang="en-US" sz="3000" dirty="0"/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1762124B-97CA-A1DA-730C-C0D2721AF2D0}"/>
              </a:ext>
            </a:extLst>
          </p:cNvPr>
          <p:cNvSpPr txBox="1">
            <a:spLocks/>
          </p:cNvSpPr>
          <p:nvPr/>
        </p:nvSpPr>
        <p:spPr>
          <a:xfrm>
            <a:off x="4952711" y="1406566"/>
            <a:ext cx="7077652" cy="49293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Ø"/>
            </a:pPr>
            <a:endParaRPr lang="en-US" altLang="ko-KR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8CDEFA1F-6175-F1D3-09FA-E2408F5AC57D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074367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7. 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기말 설정문서</a:t>
            </a:r>
            <a:endParaRPr lang="ko-KR" altLang="en-US" sz="4000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9854C149-34DA-C10A-FCF0-0522D4004D68}"/>
              </a:ext>
            </a:extLst>
          </p:cNvPr>
          <p:cNvSpPr txBox="1">
            <a:spLocks/>
          </p:cNvSpPr>
          <p:nvPr/>
        </p:nvSpPr>
        <p:spPr>
          <a:xfrm>
            <a:off x="0" y="513971"/>
            <a:ext cx="3831772" cy="41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7-3 </a:t>
            </a:r>
            <a:r>
              <a:rPr lang="ko-KR" altLang="en-US" sz="2000" b="1" dirty="0"/>
              <a:t>레벨 디자인</a:t>
            </a:r>
            <a:r>
              <a:rPr lang="en-US" altLang="ko-KR" sz="2000" b="1" dirty="0"/>
              <a:t>_</a:t>
            </a:r>
            <a:r>
              <a:rPr lang="ko-KR" altLang="en-US" sz="2000" b="1" dirty="0"/>
              <a:t>스테이지 보스 별 공략 요소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C6AA729-EDF2-3BC5-C631-7E2E4413BC50}"/>
              </a:ext>
            </a:extLst>
          </p:cNvPr>
          <p:cNvGrpSpPr/>
          <p:nvPr/>
        </p:nvGrpSpPr>
        <p:grpSpPr>
          <a:xfrm>
            <a:off x="992158" y="679509"/>
            <a:ext cx="9439466" cy="7109913"/>
            <a:chOff x="1141448" y="1270041"/>
            <a:chExt cx="9578048" cy="636199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7F9948B-F930-571D-6984-8F21636CE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8320" y="1270041"/>
              <a:ext cx="4031176" cy="4028759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D118048-12DD-B2E6-1001-54CEEC08C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2442" y="3238614"/>
              <a:ext cx="4396057" cy="4393422"/>
            </a:xfrm>
            <a:prstGeom prst="rect">
              <a:avLst/>
            </a:prstGeom>
          </p:spPr>
        </p:pic>
        <p:pic>
          <p:nvPicPr>
            <p:cNvPr id="8" name="그림 7" descr="흐림이(가) 표시된 사진&#10;&#10;자동 생성된 설명">
              <a:extLst>
                <a:ext uri="{FF2B5EF4-FFF2-40B4-BE49-F238E27FC236}">
                  <a16:creationId xmlns:a16="http://schemas.microsoft.com/office/drawing/2014/main" id="{D0A579E0-05EF-2E0B-A9DD-9A641878A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448" y="1386093"/>
              <a:ext cx="4074368" cy="4071925"/>
            </a:xfrm>
            <a:prstGeom prst="rect">
              <a:avLst/>
            </a:prstGeom>
          </p:spPr>
        </p:pic>
      </p:grpSp>
      <p:sp>
        <p:nvSpPr>
          <p:cNvPr id="19" name="부제목 2">
            <a:extLst>
              <a:ext uri="{FF2B5EF4-FFF2-40B4-BE49-F238E27FC236}">
                <a16:creationId xmlns:a16="http://schemas.microsoft.com/office/drawing/2014/main" id="{224D9BE2-24C5-4A77-79B7-6AE6CF1727A0}"/>
              </a:ext>
            </a:extLst>
          </p:cNvPr>
          <p:cNvSpPr txBox="1">
            <a:spLocks/>
          </p:cNvSpPr>
          <p:nvPr/>
        </p:nvSpPr>
        <p:spPr>
          <a:xfrm>
            <a:off x="246576" y="3791855"/>
            <a:ext cx="297067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47_</a:t>
            </a:r>
            <a:r>
              <a:rPr lang="ko-KR" altLang="en-US" sz="1050" dirty="0" err="1">
                <a:latin typeface="malgun gothic" panose="020B0503020000020004" pitchFamily="50" charset="-127"/>
                <a:ea typeface="malgun gothic" panose="020B0503020000020004" pitchFamily="50" charset="-127"/>
              </a:rPr>
              <a:t>키르케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공격패턴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자체제작</a:t>
            </a:r>
            <a:endParaRPr lang="en-US" altLang="ko-KR" sz="105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endParaRPr lang="en-US" altLang="ko-KR" sz="1050" b="1" dirty="0">
              <a:solidFill>
                <a:srgbClr val="666666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69979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2CA020A-7A51-73CD-464D-A2731CA195F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BAB754-8629-4C3F-8B73-40B10E847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BAF226D6-4BA7-3B0D-B0ED-63C850DE5743}"/>
              </a:ext>
            </a:extLst>
          </p:cNvPr>
          <p:cNvSpPr txBox="1">
            <a:spLocks/>
          </p:cNvSpPr>
          <p:nvPr/>
        </p:nvSpPr>
        <p:spPr>
          <a:xfrm>
            <a:off x="6426948" y="334854"/>
            <a:ext cx="5460251" cy="7131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 err="1"/>
              <a:t>스킬라와</a:t>
            </a:r>
            <a:r>
              <a:rPr lang="ko-KR" altLang="en-US" sz="3000" b="1" dirty="0"/>
              <a:t> </a:t>
            </a:r>
            <a:r>
              <a:rPr lang="ko-KR" altLang="en-US" sz="3000" b="1" dirty="0" err="1"/>
              <a:t>카리브디스</a:t>
            </a:r>
            <a:r>
              <a:rPr lang="ko-KR" altLang="en-US" sz="3000" b="1" dirty="0"/>
              <a:t> 공격패턴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346864D-BCA4-C0B0-2BD0-FAD2B1BFC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1144552"/>
            <a:ext cx="5272169" cy="5039725"/>
          </a:xfrm>
          <a:prstGeom prst="rect">
            <a:avLst/>
          </a:prstGeom>
          <a:noFill/>
          <a:ln w="25400">
            <a:solidFill>
              <a:schemeClr val="dk1">
                <a:hueOff val="0"/>
                <a:satOff val="0"/>
                <a:lumOff val="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부제목 2">
            <a:extLst>
              <a:ext uri="{FF2B5EF4-FFF2-40B4-BE49-F238E27FC236}">
                <a16:creationId xmlns:a16="http://schemas.microsoft.com/office/drawing/2014/main" id="{2A22C31C-42AA-F58E-1A43-4B87531DC9B7}"/>
              </a:ext>
            </a:extLst>
          </p:cNvPr>
          <p:cNvSpPr txBox="1">
            <a:spLocks/>
          </p:cNvSpPr>
          <p:nvPr/>
        </p:nvSpPr>
        <p:spPr>
          <a:xfrm>
            <a:off x="6027576" y="1144552"/>
            <a:ext cx="6155187" cy="49203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스킬라는 특정 지역에 플레이어를 잡아 먹기 위해 공격할 것이다</a:t>
            </a:r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altLang="ko-KR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카리브디스</a:t>
            </a: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주변은 소용돌이가 발생하여 배가 빨려 들어가니 일정 거리를 유지해야한다</a:t>
            </a:r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 </a:t>
            </a:r>
          </a:p>
          <a:p>
            <a:pPr algn="l"/>
            <a:endParaRPr lang="en-US" altLang="ko-KR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WASD</a:t>
            </a: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이동키로 </a:t>
            </a:r>
            <a:r>
              <a:rPr lang="ko-KR" altLang="en-US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스킬라의</a:t>
            </a: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머리와 </a:t>
            </a:r>
            <a:endParaRPr lang="en-US" altLang="ko-KR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algn="l"/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  </a:t>
            </a:r>
            <a:r>
              <a:rPr lang="ko-KR" altLang="en-US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카리브디스와의</a:t>
            </a: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일정 거리를 유지하며 </a:t>
            </a:r>
            <a:endParaRPr lang="en-US" altLang="ko-KR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algn="l"/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  </a:t>
            </a: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빠져 나가야한다</a:t>
            </a:r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endParaRPr lang="en-US" altLang="ko-KR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</p:txBody>
      </p:sp>
      <p:sp>
        <p:nvSpPr>
          <p:cNvPr id="28" name="부제목 2">
            <a:extLst>
              <a:ext uri="{FF2B5EF4-FFF2-40B4-BE49-F238E27FC236}">
                <a16:creationId xmlns:a16="http://schemas.microsoft.com/office/drawing/2014/main" id="{036A7A6A-F290-E16B-E065-69FB4AD9440B}"/>
              </a:ext>
            </a:extLst>
          </p:cNvPr>
          <p:cNvSpPr txBox="1">
            <a:spLocks/>
          </p:cNvSpPr>
          <p:nvPr/>
        </p:nvSpPr>
        <p:spPr>
          <a:xfrm>
            <a:off x="609599" y="6310313"/>
            <a:ext cx="297067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40_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해협</a:t>
            </a:r>
            <a:endParaRPr lang="en-US" altLang="ko-KR" sz="1050" b="1" dirty="0">
              <a:solidFill>
                <a:srgbClr val="666666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D1C6D06-A2D7-BCF0-D255-50D13AD30EB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074367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7. 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기말 설정문서</a:t>
            </a:r>
            <a:endParaRPr lang="ko-KR" altLang="en-US" sz="40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CDE9FD91-2BD4-51AB-B89B-BB72B5777545}"/>
              </a:ext>
            </a:extLst>
          </p:cNvPr>
          <p:cNvSpPr txBox="1">
            <a:spLocks/>
          </p:cNvSpPr>
          <p:nvPr/>
        </p:nvSpPr>
        <p:spPr>
          <a:xfrm>
            <a:off x="0" y="513971"/>
            <a:ext cx="3831772" cy="41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7-3 </a:t>
            </a:r>
            <a:r>
              <a:rPr lang="ko-KR" altLang="en-US" sz="2000" b="1" dirty="0"/>
              <a:t>레벨 디자인</a:t>
            </a:r>
            <a:r>
              <a:rPr lang="en-US" altLang="ko-KR" sz="2000" b="1" dirty="0"/>
              <a:t>_</a:t>
            </a:r>
            <a:r>
              <a:rPr lang="ko-KR" altLang="en-US" sz="2000" b="1" dirty="0"/>
              <a:t>스테이지 보스 별 공략 요소</a:t>
            </a:r>
          </a:p>
        </p:txBody>
      </p:sp>
    </p:spTree>
    <p:extLst>
      <p:ext uri="{BB962C8B-B14F-4D97-AF65-F5344CB8AC3E}">
        <p14:creationId xmlns:p14="http://schemas.microsoft.com/office/powerpoint/2010/main" val="34374954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2CA020A-7A51-73CD-464D-A2731CA195F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BAB754-8629-4C3F-8B73-40B10E847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BAF226D6-4BA7-3B0D-B0ED-63C850DE5743}"/>
              </a:ext>
            </a:extLst>
          </p:cNvPr>
          <p:cNvSpPr txBox="1">
            <a:spLocks/>
          </p:cNvSpPr>
          <p:nvPr/>
        </p:nvSpPr>
        <p:spPr>
          <a:xfrm>
            <a:off x="3598507" y="405120"/>
            <a:ext cx="8593493" cy="7131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 err="1"/>
              <a:t>스킬라와</a:t>
            </a:r>
            <a:r>
              <a:rPr lang="ko-KR" altLang="en-US" sz="3000" b="1" dirty="0"/>
              <a:t> </a:t>
            </a:r>
            <a:r>
              <a:rPr lang="ko-KR" altLang="en-US" sz="3000" b="1" dirty="0" err="1"/>
              <a:t>카리브디스</a:t>
            </a:r>
            <a:r>
              <a:rPr lang="ko-KR" altLang="en-US" sz="3000" b="1" dirty="0"/>
              <a:t> 공격패턴그림화 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D1C6D06-A2D7-BCF0-D255-50D13AD30EBF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074367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7. 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기말 설정문서</a:t>
            </a:r>
            <a:endParaRPr lang="ko-KR" altLang="en-US" sz="40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CDE9FD91-2BD4-51AB-B89B-BB72B5777545}"/>
              </a:ext>
            </a:extLst>
          </p:cNvPr>
          <p:cNvSpPr txBox="1">
            <a:spLocks/>
          </p:cNvSpPr>
          <p:nvPr/>
        </p:nvSpPr>
        <p:spPr>
          <a:xfrm>
            <a:off x="0" y="513971"/>
            <a:ext cx="3831772" cy="41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7-3 </a:t>
            </a:r>
            <a:r>
              <a:rPr lang="ko-KR" altLang="en-US" sz="2000" b="1" dirty="0"/>
              <a:t>레벨 디자인</a:t>
            </a:r>
            <a:r>
              <a:rPr lang="en-US" altLang="ko-KR" sz="2000" b="1" dirty="0"/>
              <a:t>_</a:t>
            </a:r>
            <a:r>
              <a:rPr lang="ko-KR" altLang="en-US" sz="2000" b="1" dirty="0"/>
              <a:t>스테이지 보스 별 공략 요소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694BDC-7A69-2DBB-51E8-93B9CD0569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46" y="931659"/>
            <a:ext cx="10083271" cy="5756973"/>
          </a:xfrm>
          <a:prstGeom prst="rect">
            <a:avLst/>
          </a:prstGeom>
        </p:spPr>
      </p:pic>
      <p:sp>
        <p:nvSpPr>
          <p:cNvPr id="13" name="부제목 2">
            <a:extLst>
              <a:ext uri="{FF2B5EF4-FFF2-40B4-BE49-F238E27FC236}">
                <a16:creationId xmlns:a16="http://schemas.microsoft.com/office/drawing/2014/main" id="{9C53DA6F-0775-DAC4-FDD3-C65B29AD6DF6}"/>
              </a:ext>
            </a:extLst>
          </p:cNvPr>
          <p:cNvSpPr txBox="1">
            <a:spLocks/>
          </p:cNvSpPr>
          <p:nvPr/>
        </p:nvSpPr>
        <p:spPr>
          <a:xfrm>
            <a:off x="8989360" y="5545393"/>
            <a:ext cx="3202640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48_</a:t>
            </a:r>
            <a:r>
              <a:rPr lang="ko-KR" altLang="en-US" sz="1050" dirty="0" err="1">
                <a:latin typeface="malgun gothic" panose="020B0503020000020004" pitchFamily="50" charset="-127"/>
                <a:ea typeface="malgun gothic" panose="020B0503020000020004" pitchFamily="50" charset="-127"/>
              </a:rPr>
              <a:t>스킬라와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1050" dirty="0" err="1">
                <a:latin typeface="malgun gothic" panose="020B0503020000020004" pitchFamily="50" charset="-127"/>
                <a:ea typeface="malgun gothic" panose="020B0503020000020004" pitchFamily="50" charset="-127"/>
              </a:rPr>
              <a:t>카리브디스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공격패턴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자체제작</a:t>
            </a:r>
            <a:endParaRPr lang="en-US" altLang="ko-KR" sz="105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endParaRPr lang="en-US" altLang="ko-KR" sz="1050" b="1" dirty="0">
              <a:solidFill>
                <a:srgbClr val="666666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19461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3FC80C0-B4DE-255F-0664-41BAA0AAB38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BAB754-8629-4C3F-8B73-40B10E847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6DD56C-D32A-4A7D-A6AF-1810C3411E13}"/>
              </a:ext>
            </a:extLst>
          </p:cNvPr>
          <p:cNvSpPr txBox="1"/>
          <p:nvPr/>
        </p:nvSpPr>
        <p:spPr>
          <a:xfrm>
            <a:off x="1147293" y="5946142"/>
            <a:ext cx="5429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그림</a:t>
            </a:r>
            <a:r>
              <a:rPr lang="en-US" altLang="ko-KR" sz="1000" dirty="0"/>
              <a:t>11_</a:t>
            </a:r>
            <a:r>
              <a:rPr lang="ko-KR" altLang="en-US" sz="1000" dirty="0" err="1"/>
              <a:t>칼립소</a:t>
            </a:r>
            <a:r>
              <a:rPr lang="ko-KR" altLang="en-US" sz="1000" dirty="0"/>
              <a:t> 일러스트</a:t>
            </a:r>
            <a:r>
              <a:rPr lang="en-US" altLang="ko-KR" sz="1000" dirty="0"/>
              <a:t>_</a:t>
            </a:r>
            <a:r>
              <a:rPr lang="ko-KR" altLang="en-US" sz="1000" dirty="0"/>
              <a:t>나무위키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2A6CD52A-3948-D1FE-4A65-5682CE1F66B9}"/>
              </a:ext>
            </a:extLst>
          </p:cNvPr>
          <p:cNvSpPr txBox="1">
            <a:spLocks/>
          </p:cNvSpPr>
          <p:nvPr/>
        </p:nvSpPr>
        <p:spPr>
          <a:xfrm>
            <a:off x="6967291" y="371921"/>
            <a:ext cx="3682236" cy="7131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 err="1">
                <a:latin typeface="malgun gothic" panose="020B0503020000020004" pitchFamily="50" charset="-127"/>
                <a:ea typeface="malgun gothic" panose="020B0503020000020004" pitchFamily="50" charset="-127"/>
              </a:rPr>
              <a:t>칼립소</a:t>
            </a:r>
            <a:r>
              <a:rPr lang="ko-KR" altLang="en-US" sz="3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 공격패턴 </a:t>
            </a:r>
            <a:endParaRPr lang="ko-KR" altLang="en-US" sz="3000" dirty="0"/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5523071D-8BD0-1924-418F-9CEE32377003}"/>
              </a:ext>
            </a:extLst>
          </p:cNvPr>
          <p:cNvSpPr txBox="1">
            <a:spLocks/>
          </p:cNvSpPr>
          <p:nvPr/>
        </p:nvSpPr>
        <p:spPr>
          <a:xfrm>
            <a:off x="5923843" y="1456972"/>
            <a:ext cx="5702100" cy="4315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AutoNum type="arabicPeriod"/>
            </a:pP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승리 조건은 </a:t>
            </a:r>
            <a:r>
              <a:rPr lang="ko-KR" altLang="en-US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칼립소</a:t>
            </a: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에게 죽지 않고 </a:t>
            </a:r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3</a:t>
            </a: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분을 버티는 것이다</a:t>
            </a:r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</a:p>
          <a:p>
            <a:pPr algn="l"/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</a:p>
          <a:p>
            <a:pPr algn="l"/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2. </a:t>
            </a: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자신의 부하를 맵 에 소환해 플레이어를 공격한다</a:t>
            </a:r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 </a:t>
            </a:r>
          </a:p>
          <a:p>
            <a:pPr algn="l"/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(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맞은 적은 일정 확률로 기절 상태가 된다</a:t>
            </a:r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.)</a:t>
            </a:r>
          </a:p>
          <a:p>
            <a:pPr algn="l"/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</a:p>
          <a:p>
            <a:pPr algn="l"/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3. </a:t>
            </a: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멀리서 어망을 플레이어에게 던진다</a:t>
            </a:r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 </a:t>
            </a:r>
          </a:p>
          <a:p>
            <a:pPr algn="l"/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(</a:t>
            </a:r>
            <a:r>
              <a:rPr lang="ko-KR" altLang="en-US" sz="20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맞게되면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현재 체력의 </a:t>
            </a:r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50%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을 잃게 된다</a:t>
            </a:r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.)</a:t>
            </a:r>
          </a:p>
          <a:p>
            <a:pPr algn="l"/>
            <a:endParaRPr lang="en-US" altLang="ko-KR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algn="l"/>
            <a:endParaRPr lang="en-US" altLang="ko-KR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CD1DAC34-5FD9-D324-CFBD-653024D6B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685" y="1054689"/>
            <a:ext cx="3625427" cy="4804855"/>
          </a:xfrm>
          <a:prstGeom prst="rect">
            <a:avLst/>
          </a:prstGeom>
          <a:noFill/>
          <a:ln w="25400">
            <a:solidFill>
              <a:schemeClr val="dk1">
                <a:hueOff val="0"/>
                <a:satOff val="0"/>
                <a:lumOff val="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255FF218-A8D0-BD76-6579-F743E9408045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074367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7. 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기말 설정문서</a:t>
            </a:r>
            <a:endParaRPr lang="ko-KR" altLang="en-US" sz="4000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1AFC52D7-28B5-E364-1863-528D6D62AD4D}"/>
              </a:ext>
            </a:extLst>
          </p:cNvPr>
          <p:cNvSpPr txBox="1">
            <a:spLocks/>
          </p:cNvSpPr>
          <p:nvPr/>
        </p:nvSpPr>
        <p:spPr>
          <a:xfrm>
            <a:off x="0" y="513971"/>
            <a:ext cx="3831772" cy="41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7-3 </a:t>
            </a:r>
            <a:r>
              <a:rPr lang="ko-KR" altLang="en-US" sz="2000" b="1" dirty="0"/>
              <a:t>레벨 디자인</a:t>
            </a:r>
            <a:r>
              <a:rPr lang="en-US" altLang="ko-KR" sz="2000" b="1" dirty="0"/>
              <a:t>_</a:t>
            </a:r>
            <a:r>
              <a:rPr lang="ko-KR" altLang="en-US" sz="2000" b="1" dirty="0"/>
              <a:t>스테이지 보스 별 공략 요소</a:t>
            </a:r>
          </a:p>
        </p:txBody>
      </p:sp>
    </p:spTree>
    <p:extLst>
      <p:ext uri="{BB962C8B-B14F-4D97-AF65-F5344CB8AC3E}">
        <p14:creationId xmlns:p14="http://schemas.microsoft.com/office/powerpoint/2010/main" val="24124115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3FC80C0-B4DE-255F-0664-41BAA0AAB38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BAB754-8629-4C3F-8B73-40B10E847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2A6CD52A-3948-D1FE-4A65-5682CE1F66B9}"/>
              </a:ext>
            </a:extLst>
          </p:cNvPr>
          <p:cNvSpPr txBox="1">
            <a:spLocks/>
          </p:cNvSpPr>
          <p:nvPr/>
        </p:nvSpPr>
        <p:spPr>
          <a:xfrm>
            <a:off x="6967290" y="371921"/>
            <a:ext cx="4074367" cy="7131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 err="1">
                <a:latin typeface="malgun gothic" panose="020B0503020000020004" pitchFamily="50" charset="-127"/>
                <a:ea typeface="malgun gothic" panose="020B0503020000020004" pitchFamily="50" charset="-127"/>
              </a:rPr>
              <a:t>칼립소</a:t>
            </a:r>
            <a:r>
              <a:rPr lang="ko-KR" altLang="en-US" sz="3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 공격패턴 그림화 </a:t>
            </a:r>
            <a:endParaRPr lang="ko-KR" altLang="en-US" sz="3000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255FF218-A8D0-BD76-6579-F743E9408045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074367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7. 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기말 설정문서</a:t>
            </a:r>
            <a:endParaRPr lang="ko-KR" altLang="en-US" sz="4000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1AFC52D7-28B5-E364-1863-528D6D62AD4D}"/>
              </a:ext>
            </a:extLst>
          </p:cNvPr>
          <p:cNvSpPr txBox="1">
            <a:spLocks/>
          </p:cNvSpPr>
          <p:nvPr/>
        </p:nvSpPr>
        <p:spPr>
          <a:xfrm>
            <a:off x="0" y="513971"/>
            <a:ext cx="3831772" cy="41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7-3 </a:t>
            </a:r>
            <a:r>
              <a:rPr lang="ko-KR" altLang="en-US" sz="2000" b="1" dirty="0"/>
              <a:t>레벨 디자인</a:t>
            </a:r>
            <a:r>
              <a:rPr lang="en-US" altLang="ko-KR" sz="2000" b="1" dirty="0"/>
              <a:t>_</a:t>
            </a:r>
            <a:r>
              <a:rPr lang="ko-KR" altLang="en-US" sz="2000" b="1" dirty="0"/>
              <a:t>스테이지 보스 별 공략 요소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C52A478-19B7-A93F-3DFF-A7374C6153E0}"/>
              </a:ext>
            </a:extLst>
          </p:cNvPr>
          <p:cNvGrpSpPr/>
          <p:nvPr/>
        </p:nvGrpSpPr>
        <p:grpSpPr>
          <a:xfrm>
            <a:off x="-636814" y="371921"/>
            <a:ext cx="13707102" cy="6858000"/>
            <a:chOff x="-636814" y="371921"/>
            <a:chExt cx="13707102" cy="6858000"/>
          </a:xfrm>
        </p:grpSpPr>
        <p:pic>
          <p:nvPicPr>
            <p:cNvPr id="3" name="그림 2" descr="실루엣이(가) 표시된 사진&#10;&#10;자동 생성된 설명">
              <a:extLst>
                <a:ext uri="{FF2B5EF4-FFF2-40B4-BE49-F238E27FC236}">
                  <a16:creationId xmlns:a16="http://schemas.microsoft.com/office/drawing/2014/main" id="{27F63A4D-339B-376C-BC82-CA203D852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6288" y="371921"/>
              <a:ext cx="9144000" cy="68580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CEB7402-4C85-4C9C-16EB-05F246D4F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36814" y="371921"/>
              <a:ext cx="9144000" cy="6858000"/>
            </a:xfrm>
            <a:prstGeom prst="rect">
              <a:avLst/>
            </a:prstGeom>
          </p:spPr>
        </p:pic>
      </p:grpSp>
      <p:sp>
        <p:nvSpPr>
          <p:cNvPr id="15" name="부제목 2">
            <a:extLst>
              <a:ext uri="{FF2B5EF4-FFF2-40B4-BE49-F238E27FC236}">
                <a16:creationId xmlns:a16="http://schemas.microsoft.com/office/drawing/2014/main" id="{B05300EB-0F06-AFBD-DB77-1440654B7BAF}"/>
              </a:ext>
            </a:extLst>
          </p:cNvPr>
          <p:cNvSpPr txBox="1">
            <a:spLocks/>
          </p:cNvSpPr>
          <p:nvPr/>
        </p:nvSpPr>
        <p:spPr>
          <a:xfrm>
            <a:off x="723648" y="5265475"/>
            <a:ext cx="3202640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49_</a:t>
            </a:r>
            <a:r>
              <a:rPr lang="ko-KR" altLang="en-US" sz="1050" dirty="0" err="1">
                <a:latin typeface="malgun gothic" panose="020B0503020000020004" pitchFamily="50" charset="-127"/>
                <a:ea typeface="malgun gothic" panose="020B0503020000020004" pitchFamily="50" charset="-127"/>
              </a:rPr>
              <a:t>칼립소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공격패턴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자체제작</a:t>
            </a:r>
            <a:endParaRPr lang="en-US" altLang="ko-KR" sz="105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endParaRPr lang="en-US" altLang="ko-KR" sz="1050" b="1" dirty="0">
              <a:solidFill>
                <a:srgbClr val="666666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42086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3FC80C0-B4DE-255F-0664-41BAA0AAB38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BAB754-8629-4C3F-8B73-40B10E847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6DD56C-D32A-4A7D-A6AF-1810C3411E13}"/>
              </a:ext>
            </a:extLst>
          </p:cNvPr>
          <p:cNvSpPr txBox="1"/>
          <p:nvPr/>
        </p:nvSpPr>
        <p:spPr>
          <a:xfrm>
            <a:off x="1147293" y="5946142"/>
            <a:ext cx="542987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그림</a:t>
            </a:r>
            <a:r>
              <a:rPr lang="en-US" altLang="ko-KR" sz="1000" dirty="0"/>
              <a:t>12_</a:t>
            </a:r>
            <a:r>
              <a:rPr lang="ko-KR" altLang="en-US" sz="1000" dirty="0"/>
              <a:t>포세이돈 일러스트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2A6CD52A-3948-D1FE-4A65-5682CE1F66B9}"/>
              </a:ext>
            </a:extLst>
          </p:cNvPr>
          <p:cNvSpPr txBox="1">
            <a:spLocks/>
          </p:cNvSpPr>
          <p:nvPr/>
        </p:nvSpPr>
        <p:spPr>
          <a:xfrm>
            <a:off x="6967291" y="371921"/>
            <a:ext cx="3682236" cy="7131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포세이돈 공격패턴</a:t>
            </a:r>
            <a:endParaRPr lang="ko-KR" altLang="en-US" sz="3000" dirty="0"/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5523071D-8BD0-1924-418F-9CEE32377003}"/>
              </a:ext>
            </a:extLst>
          </p:cNvPr>
          <p:cNvSpPr txBox="1">
            <a:spLocks/>
          </p:cNvSpPr>
          <p:nvPr/>
        </p:nvSpPr>
        <p:spPr>
          <a:xfrm>
            <a:off x="5385688" y="1456972"/>
            <a:ext cx="6686239" cy="4315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AutoNum type="arabicPeriod"/>
            </a:pP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거대한 창을 던진다</a:t>
            </a:r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</a:p>
          <a:p>
            <a:pPr marL="457200" indent="-457200" algn="l">
              <a:buAutoNum type="arabicPeriod"/>
            </a:pPr>
            <a:endParaRPr lang="en-US" altLang="ko-KR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marL="457200" indent="-457200" algn="l">
              <a:buAutoNum type="arabicPeriod"/>
            </a:pPr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ko-KR" altLang="en-US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지면을 힘차게 밟아 충격파를 만든다</a:t>
            </a:r>
            <a:r>
              <a:rPr lang="en-US" altLang="ko-KR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 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1F63A2-8A8A-430C-A527-98190B6AD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95" y="1061384"/>
            <a:ext cx="4099126" cy="4775694"/>
          </a:xfrm>
          <a:prstGeom prst="rect">
            <a:avLst/>
          </a:prstGeom>
          <a:noFill/>
          <a:ln w="25400">
            <a:solidFill>
              <a:schemeClr val="dk1">
                <a:hueOff val="0"/>
                <a:satOff val="0"/>
                <a:lumOff val="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C19F87F6-5E59-D7D9-F6C6-E2BDE8571F2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074367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7. 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기말 설정문서</a:t>
            </a:r>
            <a:endParaRPr lang="ko-KR" altLang="en-US" sz="4000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DC010032-9667-C5DB-C5B5-87305D24D20D}"/>
              </a:ext>
            </a:extLst>
          </p:cNvPr>
          <p:cNvSpPr txBox="1">
            <a:spLocks/>
          </p:cNvSpPr>
          <p:nvPr/>
        </p:nvSpPr>
        <p:spPr>
          <a:xfrm>
            <a:off x="0" y="513971"/>
            <a:ext cx="3831772" cy="41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7-3 </a:t>
            </a:r>
            <a:r>
              <a:rPr lang="ko-KR" altLang="en-US" sz="2000" b="1" dirty="0"/>
              <a:t>레벨 디자인</a:t>
            </a:r>
            <a:r>
              <a:rPr lang="en-US" altLang="ko-KR" sz="2000" b="1" dirty="0"/>
              <a:t>_</a:t>
            </a:r>
            <a:r>
              <a:rPr lang="ko-KR" altLang="en-US" sz="2000" b="1" dirty="0"/>
              <a:t>스테이지 </a:t>
            </a:r>
            <a:r>
              <a:rPr lang="ko-KR" altLang="en-US" sz="2000" b="1" dirty="0" err="1"/>
              <a:t>보스별</a:t>
            </a:r>
            <a:r>
              <a:rPr lang="ko-KR" altLang="en-US" sz="2000" b="1" dirty="0"/>
              <a:t> 공략 요소</a:t>
            </a:r>
          </a:p>
        </p:txBody>
      </p:sp>
    </p:spTree>
    <p:extLst>
      <p:ext uri="{BB962C8B-B14F-4D97-AF65-F5344CB8AC3E}">
        <p14:creationId xmlns:p14="http://schemas.microsoft.com/office/powerpoint/2010/main" val="15019596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3FC80C0-B4DE-255F-0664-41BAA0AAB38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BAB754-8629-4C3F-8B73-40B10E847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2A6CD52A-3948-D1FE-4A65-5682CE1F66B9}"/>
              </a:ext>
            </a:extLst>
          </p:cNvPr>
          <p:cNvSpPr txBox="1">
            <a:spLocks/>
          </p:cNvSpPr>
          <p:nvPr/>
        </p:nvSpPr>
        <p:spPr>
          <a:xfrm>
            <a:off x="6577167" y="309071"/>
            <a:ext cx="3682236" cy="7131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포세이돈 공격패턴</a:t>
            </a:r>
            <a:endParaRPr lang="ko-KR" altLang="en-US" sz="3000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C19F87F6-5E59-D7D9-F6C6-E2BDE8571F2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074367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7. 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기말 설정문서</a:t>
            </a:r>
            <a:endParaRPr lang="ko-KR" altLang="en-US" sz="4000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DC010032-9667-C5DB-C5B5-87305D24D20D}"/>
              </a:ext>
            </a:extLst>
          </p:cNvPr>
          <p:cNvSpPr txBox="1">
            <a:spLocks/>
          </p:cNvSpPr>
          <p:nvPr/>
        </p:nvSpPr>
        <p:spPr>
          <a:xfrm>
            <a:off x="0" y="513971"/>
            <a:ext cx="3831772" cy="41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7-3 </a:t>
            </a:r>
            <a:r>
              <a:rPr lang="ko-KR" altLang="en-US" sz="2000" b="1" dirty="0"/>
              <a:t>레벨 디자인</a:t>
            </a:r>
            <a:r>
              <a:rPr lang="en-US" altLang="ko-KR" sz="2000" b="1" dirty="0"/>
              <a:t>_</a:t>
            </a:r>
            <a:r>
              <a:rPr lang="ko-KR" altLang="en-US" sz="2000" b="1" dirty="0"/>
              <a:t>스테이지 </a:t>
            </a:r>
            <a:r>
              <a:rPr lang="ko-KR" altLang="en-US" sz="2000" b="1" dirty="0" err="1"/>
              <a:t>보스별</a:t>
            </a:r>
            <a:r>
              <a:rPr lang="ko-KR" altLang="en-US" sz="2000" b="1" dirty="0"/>
              <a:t> 공략 요소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2F202B-B599-52F8-31F1-7738D67028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2" y="1445629"/>
            <a:ext cx="5190064" cy="3892548"/>
          </a:xfrm>
          <a:prstGeom prst="rect">
            <a:avLst/>
          </a:prstGeom>
        </p:spPr>
      </p:pic>
      <p:pic>
        <p:nvPicPr>
          <p:cNvPr id="5" name="그림 4" descr="케이크이(가) 표시된 사진&#10;&#10;자동 생성된 설명">
            <a:extLst>
              <a:ext uri="{FF2B5EF4-FFF2-40B4-BE49-F238E27FC236}">
                <a16:creationId xmlns:a16="http://schemas.microsoft.com/office/drawing/2014/main" id="{0F7B68CC-8EFF-62F9-8004-A973327708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396" y="931659"/>
            <a:ext cx="5984404" cy="4488303"/>
          </a:xfrm>
          <a:prstGeom prst="rect">
            <a:avLst/>
          </a:prstGeom>
        </p:spPr>
      </p:pic>
      <p:sp>
        <p:nvSpPr>
          <p:cNvPr id="20" name="부제목 2">
            <a:extLst>
              <a:ext uri="{FF2B5EF4-FFF2-40B4-BE49-F238E27FC236}">
                <a16:creationId xmlns:a16="http://schemas.microsoft.com/office/drawing/2014/main" id="{D7E62889-73EE-26F0-058F-C194D44BCA20}"/>
              </a:ext>
            </a:extLst>
          </p:cNvPr>
          <p:cNvSpPr txBox="1">
            <a:spLocks/>
          </p:cNvSpPr>
          <p:nvPr/>
        </p:nvSpPr>
        <p:spPr>
          <a:xfrm>
            <a:off x="1075444" y="5669584"/>
            <a:ext cx="3202640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50_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포세이돈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공격패턴</a:t>
            </a:r>
            <a:r>
              <a:rPr lang="en-US" altLang="ko-KR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_</a:t>
            </a:r>
            <a:r>
              <a:rPr lang="ko-KR" altLang="en-US" sz="105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자체제작</a:t>
            </a:r>
            <a:endParaRPr lang="en-US" altLang="ko-KR" sz="105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endParaRPr lang="en-US" altLang="ko-KR" sz="1050" b="1" dirty="0">
              <a:solidFill>
                <a:srgbClr val="666666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91537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BF2B477-D000-9CD7-B543-3AF0399A0B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92C90020-96C5-4303-A179-2D0CE9A0F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1270" y="2323837"/>
            <a:ext cx="10372530" cy="2192180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i="0" dirty="0"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주인공 캐릭터의 오디세우스의 상세한 능력치 설정을 통한 밸런스를 잡</a:t>
            </a:r>
            <a:r>
              <a:rPr lang="ko-KR" altLang="en-US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을 필요가 있다</a:t>
            </a:r>
            <a:r>
              <a:rPr lang="en-US" altLang="ko-KR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정한 스테이지에 대한 세부적인 몬스터 기획과 보스 패턴 요소를 기획 해야함</a:t>
            </a:r>
            <a:endParaRPr lang="en-US" altLang="ko-KR" sz="20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캐릭터가 던전안에서의 전투 시스템을 더욱 더 상세히 표현할 필요가 있음</a:t>
            </a:r>
            <a:endParaRPr lang="en-US" altLang="ko-KR" sz="20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스토리 기반의 게임을 중요시 여기는 만큼 각 스테이지를 클리어 하는 과정이 </a:t>
            </a:r>
            <a:endParaRPr lang="en-US" altLang="ko-KR" sz="20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ko-KR" altLang="en-US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    자연스럽게 연결된다는 느낌이 필요함</a:t>
            </a:r>
            <a:endParaRPr lang="en-US" altLang="ko-KR" sz="20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endParaRPr lang="en-US" altLang="ko-KR" sz="20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2000" i="0" dirty="0"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E89B69A-0394-4177-BCD3-729E457BE299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8001000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8. 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차후 작성할 기획서 제작 계획</a:t>
            </a:r>
            <a:endParaRPr lang="ko-KR" altLang="en-US" sz="400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F22215F-B1F6-403D-ABFD-57BB5B8B8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1192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BF2B477-D000-9CD7-B543-3AF0399A0B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92C90020-96C5-4303-A179-2D0CE9A0F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1270" y="2323836"/>
            <a:ext cx="10372530" cy="2985281"/>
          </a:xfrm>
        </p:spPr>
        <p:txBody>
          <a:bodyPr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게임 특징요소인 신들의 도움의 효과를 능력치를 세부적으로 상세하게 설정하여 이해력과 게임성을 </a:t>
            </a:r>
            <a:r>
              <a:rPr lang="ko-KR" altLang="en-US" sz="2000" dirty="0" err="1">
                <a:latin typeface="malgun gothic" panose="020B0503020000020004" pitchFamily="50" charset="-127"/>
                <a:ea typeface="malgun gothic" panose="020B0503020000020004" pitchFamily="50" charset="-127"/>
              </a:rPr>
              <a:t>높힌다</a:t>
            </a:r>
            <a:r>
              <a:rPr lang="en-US" altLang="ko-KR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algn="l"/>
            <a:endParaRPr lang="en-US" altLang="ko-KR" sz="20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전체적으로 정해진 배경속에서 이루어지는 전투 시스템에 대해 자세히 서술 할 필요가 있다</a:t>
            </a:r>
            <a:r>
              <a:rPr lang="en-US" altLang="ko-KR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altLang="ko-KR" sz="20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보스의 다양한 패턴과 던전내의 전투만 하는 방만 존재하는 것이 아닌 다른 요소의 방도 만들어 게임의 다양성을 </a:t>
            </a:r>
            <a:r>
              <a:rPr lang="ko-KR" altLang="en-US" sz="2000" dirty="0" err="1">
                <a:latin typeface="malgun gothic" panose="020B0503020000020004" pitchFamily="50" charset="-127"/>
                <a:ea typeface="malgun gothic" panose="020B0503020000020004" pitchFamily="50" charset="-127"/>
              </a:rPr>
              <a:t>높힌다</a:t>
            </a:r>
            <a:r>
              <a:rPr lang="en-US" altLang="ko-KR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ko-KR" sz="2000" i="0" dirty="0"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4E89B69A-0394-4177-BCD3-729E457BE299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9134669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8. </a:t>
            </a:r>
            <a:r>
              <a:rPr lang="en-US" altLang="ko-KR" sz="4000" b="1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sz="4000" b="1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기말</a:t>
            </a:r>
            <a:r>
              <a:rPr lang="en-US" altLang="ko-KR" sz="4000" b="1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차후 작성할 기획서 제작 계획</a:t>
            </a:r>
            <a:endParaRPr lang="ko-KR" altLang="en-US" sz="400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F22215F-B1F6-403D-ABFD-57BB5B8B8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4250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C9BDE01-9B9E-60F6-B6AD-203876B754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0358538B-8946-4311-92C7-5D5D834683FF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3788229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9. </a:t>
            </a:r>
            <a:r>
              <a:rPr lang="en-US" altLang="ko-KR" sz="4000" b="1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sz="4000" b="1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기말</a:t>
            </a:r>
            <a:r>
              <a:rPr lang="en-US" altLang="ko-KR" sz="4000" b="1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코멘트</a:t>
            </a:r>
            <a:endParaRPr lang="ko-KR" altLang="en-US" sz="4000" dirty="0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ABBFC853-77E9-4148-8AB7-6BB4E89AC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FFB1F0A9-EFB1-437F-97C5-B4B41F33C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7788" y="2323837"/>
            <a:ext cx="10626012" cy="3209216"/>
          </a:xfrm>
        </p:spPr>
        <p:txBody>
          <a:bodyPr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스테이지와 </a:t>
            </a:r>
            <a:r>
              <a:rPr lang="ko-KR" altLang="en-US" sz="2000" dirty="0" err="1">
                <a:latin typeface="malgun gothic" panose="020B0503020000020004" pitchFamily="50" charset="-127"/>
                <a:ea typeface="malgun gothic" panose="020B0503020000020004" pitchFamily="50" charset="-127"/>
              </a:rPr>
              <a:t>그에맞는</a:t>
            </a:r>
            <a:r>
              <a:rPr lang="ko-KR" altLang="en-US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2000" dirty="0" err="1">
                <a:latin typeface="malgun gothic" panose="020B0503020000020004" pitchFamily="50" charset="-127"/>
                <a:ea typeface="malgun gothic" panose="020B0503020000020004" pitchFamily="50" charset="-127"/>
              </a:rPr>
              <a:t>보스몬스터를</a:t>
            </a:r>
            <a:r>
              <a:rPr lang="ko-KR" altLang="en-US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 설정한 후에 알게 쉽게 내가 원하는 방식을 설명하는 것이 어려워 그림과</a:t>
            </a:r>
            <a:r>
              <a:rPr lang="en-US" altLang="ko-KR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사진으로 표현하려고 노력했다</a:t>
            </a:r>
            <a:r>
              <a:rPr lang="en-US" altLang="ko-KR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sz="2000" dirty="0" err="1">
                <a:latin typeface="malgun gothic" panose="020B0503020000020004" pitchFamily="50" charset="-127"/>
                <a:ea typeface="malgun gothic" panose="020B0503020000020004" pitchFamily="50" charset="-127"/>
              </a:rPr>
              <a:t>그결과</a:t>
            </a:r>
            <a:r>
              <a:rPr lang="ko-KR" altLang="en-US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 신들의 도움은 그림을 그려 표현하였고</a:t>
            </a:r>
            <a:r>
              <a:rPr lang="en-US" altLang="ko-KR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영웅의 영혼시스템은 일러스트를 활용하였다</a:t>
            </a:r>
            <a:r>
              <a:rPr lang="en-US" altLang="ko-KR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altLang="ko-KR" sz="20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보스를 설정하고 패턴을 정하는 부분에서 평소에 스포츠류의 게임만 하였던 것이 문제로 다가왔다</a:t>
            </a:r>
            <a:r>
              <a:rPr lang="en-US" altLang="ko-KR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어떤 공격이 패턴이 현재 게임에서 사용되는지 감을 잡기 힘들어 원작 속 인물의 능력과 배경을 활용하여 패턴을 만들었다</a:t>
            </a:r>
            <a:r>
              <a:rPr lang="en-US" altLang="ko-KR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다양한 장르의 게임을 접할 필요가 있었다</a:t>
            </a:r>
            <a:r>
              <a:rPr lang="en-US" altLang="ko-KR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altLang="ko-KR" sz="20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문서를 구체적으로 서술하는 부분에 있어서 어려움을 느꼈고</a:t>
            </a:r>
            <a:r>
              <a:rPr lang="en-US" altLang="ko-KR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많은 시간과 연습이 필요 할 </a:t>
            </a:r>
            <a:r>
              <a:rPr lang="ko-KR" altLang="en-US" sz="2000" dirty="0" err="1">
                <a:latin typeface="malgun gothic" panose="020B0503020000020004" pitchFamily="50" charset="-127"/>
                <a:ea typeface="malgun gothic" panose="020B0503020000020004" pitchFamily="50" charset="-127"/>
              </a:rPr>
              <a:t>것같다</a:t>
            </a:r>
            <a:r>
              <a:rPr lang="en-US" altLang="ko-KR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17891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3B6A25B8-A4C5-E339-8DD1-80E269CE84C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5CDF29-5645-4BF6-A53E-94086F7AC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D41FB9B6-D951-42D8-AB84-346DF55FFB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9992" y="4749282"/>
            <a:ext cx="9144000" cy="508518"/>
          </a:xfrm>
        </p:spPr>
        <p:txBody>
          <a:bodyPr/>
          <a:lstStyle/>
          <a:p>
            <a:r>
              <a:rPr lang="ko-KR" altLang="en-US" b="1" dirty="0"/>
              <a:t>같은 장르의 게임인 하데스 의 최소사양과 권장사양을 참고함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3AD46A7-A4AE-41A0-A52A-7483D2A60B93}"/>
              </a:ext>
            </a:extLst>
          </p:cNvPr>
          <p:cNvGrpSpPr/>
          <p:nvPr/>
        </p:nvGrpSpPr>
        <p:grpSpPr>
          <a:xfrm>
            <a:off x="1588007" y="1405589"/>
            <a:ext cx="9239747" cy="2245143"/>
            <a:chOff x="1588007" y="1405589"/>
            <a:chExt cx="9239747" cy="2245143"/>
          </a:xfrm>
        </p:grpSpPr>
        <p:pic>
          <p:nvPicPr>
            <p:cNvPr id="9" name="그림 8" descr="텍스트이(가) 표시된 사진&#10;&#10;자동 생성된 설명">
              <a:extLst>
                <a:ext uri="{FF2B5EF4-FFF2-40B4-BE49-F238E27FC236}">
                  <a16:creationId xmlns:a16="http://schemas.microsoft.com/office/drawing/2014/main" id="{D39B94CB-C44E-43C6-90F8-C2EDBD4EF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4106" y="1405589"/>
              <a:ext cx="4333648" cy="224514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pic>
          <p:nvPicPr>
            <p:cNvPr id="11" name="그림 10" descr="텍스트이(가) 표시된 사진&#10;&#10;자동 생성된 설명">
              <a:extLst>
                <a:ext uri="{FF2B5EF4-FFF2-40B4-BE49-F238E27FC236}">
                  <a16:creationId xmlns:a16="http://schemas.microsoft.com/office/drawing/2014/main" id="{7E971FDF-FD16-4934-AF59-A005983C2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007" y="1405589"/>
              <a:ext cx="4453985" cy="224514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3A766AB-2569-4914-AA8A-297FEA6B7830}"/>
              </a:ext>
            </a:extLst>
          </p:cNvPr>
          <p:cNvSpPr txBox="1"/>
          <p:nvPr/>
        </p:nvSpPr>
        <p:spPr>
          <a:xfrm>
            <a:off x="1447102" y="3876841"/>
            <a:ext cx="18309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그림</a:t>
            </a:r>
            <a:r>
              <a:rPr lang="en-US" altLang="ko-KR" sz="800" dirty="0"/>
              <a:t>3_</a:t>
            </a:r>
            <a:r>
              <a:rPr lang="ko-KR" altLang="en-US" sz="800" dirty="0"/>
              <a:t>하데스 최소사양과 권장 사양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897D1753-5907-CBE5-A8E4-E576557B12B1}"/>
              </a:ext>
            </a:extLst>
          </p:cNvPr>
          <p:cNvSpPr txBox="1">
            <a:spLocks/>
          </p:cNvSpPr>
          <p:nvPr/>
        </p:nvSpPr>
        <p:spPr>
          <a:xfrm>
            <a:off x="1" y="1"/>
            <a:ext cx="3110004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2. 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게임 정보</a:t>
            </a:r>
            <a:endParaRPr lang="ko-KR" altLang="en-US" sz="4000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53C125F7-7029-95A3-DF2A-FCE629DF12E5}"/>
              </a:ext>
            </a:extLst>
          </p:cNvPr>
          <p:cNvSpPr txBox="1">
            <a:spLocks/>
          </p:cNvSpPr>
          <p:nvPr/>
        </p:nvSpPr>
        <p:spPr>
          <a:xfrm>
            <a:off x="1" y="511515"/>
            <a:ext cx="1830950" cy="4176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2-3 </a:t>
            </a:r>
            <a:r>
              <a:rPr lang="ko-KR" altLang="en-US" sz="2000" b="1" dirty="0"/>
              <a:t>최소사양</a:t>
            </a:r>
          </a:p>
        </p:txBody>
      </p:sp>
    </p:spTree>
    <p:extLst>
      <p:ext uri="{BB962C8B-B14F-4D97-AF65-F5344CB8AC3E}">
        <p14:creationId xmlns:p14="http://schemas.microsoft.com/office/powerpoint/2010/main" val="39704445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F2A5E3A-553A-52D5-58EC-576FBAE9B93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0358538B-8946-4311-92C7-5D5D834683FF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3797559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10. </a:t>
            </a:r>
            <a:r>
              <a:rPr lang="en-US" altLang="ko-KR" sz="4000" b="1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sz="4000" b="1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기말</a:t>
            </a:r>
            <a:r>
              <a:rPr lang="en-US" altLang="ko-KR" sz="4000" b="1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 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후기</a:t>
            </a:r>
            <a:endParaRPr lang="ko-KR" altLang="en-US" sz="4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EC11AE-2930-43B5-A794-11C66A6A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30FE8468-6C5A-49F1-BB99-8ADB134F5C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2994" y="1240971"/>
            <a:ext cx="10626012" cy="4655975"/>
          </a:xfrm>
        </p:spPr>
        <p:txBody>
          <a:bodyPr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생각으로만 복잡하게 기획을 하는 것보다 무엇인가 생각 났을 때 적어 놓는 방식을 이용했더니 중간과제보다 조금 나아진 것 같다</a:t>
            </a:r>
            <a:r>
              <a:rPr lang="en-US" altLang="ko-KR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문서를 미적으로 조금이나마 개선하려고 노력했다</a:t>
            </a:r>
            <a:r>
              <a:rPr lang="en-US" altLang="ko-KR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중간 때는 이게 구현이 가능할까</a:t>
            </a:r>
            <a:r>
              <a:rPr lang="en-US" altLang="ko-KR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? </a:t>
            </a:r>
            <a:r>
              <a:rPr lang="ko-KR" altLang="en-US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라는 생각이 많이 들어서 쉽게 기획을 작성하지 못했지만</a:t>
            </a:r>
            <a:r>
              <a:rPr lang="en-US" altLang="ko-KR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기말때는 나의 머릿속에 있는 것을 최대한 쓰려고 노력했더니 중간고사보다 시간적인 면에서 빠르게 작성해 나갈 수 있었다</a:t>
            </a:r>
            <a:r>
              <a:rPr lang="en-US" altLang="ko-KR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altLang="ko-KR" sz="20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시간이 날 때마다 스포츠 장르가 아닌 다른 장르의 게임을 접해야 </a:t>
            </a:r>
            <a:r>
              <a:rPr lang="ko-KR" altLang="en-US" sz="2000" dirty="0" err="1">
                <a:latin typeface="malgun gothic" panose="020B0503020000020004" pitchFamily="50" charset="-127"/>
                <a:ea typeface="malgun gothic" panose="020B0503020000020004" pitchFamily="50" charset="-127"/>
              </a:rPr>
              <a:t>겠다</a:t>
            </a:r>
            <a:r>
              <a:rPr lang="en-US" altLang="ko-KR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  <a:r>
              <a:rPr lang="ko-KR" altLang="en-US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보스 패턴을 정하는데 </a:t>
            </a:r>
            <a:r>
              <a:rPr lang="ko-KR" altLang="en-US" sz="2000" dirty="0" err="1">
                <a:latin typeface="malgun gothic" panose="020B0503020000020004" pitchFamily="50" charset="-127"/>
                <a:ea typeface="malgun gothic" panose="020B0503020000020004" pitchFamily="50" charset="-127"/>
              </a:rPr>
              <a:t>경험한게</a:t>
            </a:r>
            <a:r>
              <a:rPr lang="ko-KR" altLang="en-US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 별로 </a:t>
            </a:r>
            <a:r>
              <a:rPr lang="ko-KR" altLang="en-US" sz="2000" dirty="0" err="1">
                <a:latin typeface="malgun gothic" panose="020B0503020000020004" pitchFamily="50" charset="-127"/>
                <a:ea typeface="malgun gothic" panose="020B0503020000020004" pitchFamily="50" charset="-127"/>
              </a:rPr>
              <a:t>없다보니</a:t>
            </a:r>
            <a:r>
              <a:rPr lang="ko-KR" altLang="en-US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 힘이 들었다</a:t>
            </a:r>
            <a:r>
              <a:rPr lang="en-US" altLang="ko-KR" sz="20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. </a:t>
            </a:r>
          </a:p>
          <a:p>
            <a:pPr algn="l"/>
            <a:endParaRPr lang="en-US" altLang="ko-KR" sz="20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endParaRPr lang="en-US" altLang="ko-KR" sz="20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72389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A50D4BA-88A2-216A-14DA-18CC45F9A39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92C90020-96C5-4303-A179-2D0CE9A0F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5738" y="1418251"/>
            <a:ext cx="9809584" cy="4721291"/>
          </a:xfrm>
        </p:spPr>
        <p:txBody>
          <a:bodyPr>
            <a:noAutofit/>
          </a:bodyPr>
          <a:lstStyle/>
          <a:p>
            <a:pPr algn="l"/>
            <a:r>
              <a:rPr lang="ko-KR" altLang="en-US" sz="1400" dirty="0"/>
              <a:t>배경 템플릿 </a:t>
            </a:r>
            <a:r>
              <a:rPr lang="en-US" altLang="ko-KR" sz="1400" dirty="0"/>
              <a:t>https://freepik.kr/free/42</a:t>
            </a:r>
          </a:p>
          <a:p>
            <a:pPr algn="l"/>
            <a:r>
              <a:rPr lang="ko-KR" altLang="en-US" sz="1400" dirty="0"/>
              <a:t>페이지</a:t>
            </a:r>
            <a:r>
              <a:rPr lang="en-US" altLang="ko-KR" sz="1400" dirty="0"/>
              <a:t>: 4_</a:t>
            </a:r>
            <a:r>
              <a:rPr lang="ko-KR" altLang="en-US" sz="1400" dirty="0"/>
              <a:t>그림</a:t>
            </a:r>
            <a:r>
              <a:rPr lang="en-US" altLang="ko-KR" sz="1400" dirty="0"/>
              <a:t>1_15</a:t>
            </a:r>
            <a:r>
              <a:rPr lang="ko-KR" altLang="en-US" sz="1400" dirty="0"/>
              <a:t>세 </a:t>
            </a:r>
            <a:r>
              <a:rPr lang="ko-KR" altLang="en-US" sz="1400" dirty="0" err="1"/>
              <a:t>이용가</a:t>
            </a:r>
            <a:r>
              <a:rPr lang="en-US" altLang="ko-KR" sz="1400" dirty="0"/>
              <a:t>_</a:t>
            </a:r>
            <a:r>
              <a:rPr lang="ko-KR" altLang="en-US" sz="1400" dirty="0"/>
              <a:t>위키백과 </a:t>
            </a:r>
            <a:r>
              <a:rPr lang="en-US" altLang="ko-KR" sz="1400" dirty="0"/>
              <a:t>:_</a:t>
            </a:r>
            <a:r>
              <a:rPr lang="en-US" altLang="ko-KR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https://ko.m.wikipedia.org/wiki/%ED%8C%8C%EC%9D%BC:GRB_15.png</a:t>
            </a:r>
            <a:endParaRPr lang="en-US" altLang="ko-KR" sz="1400" dirty="0"/>
          </a:p>
          <a:p>
            <a:pPr algn="l"/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페이지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: 4_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2_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게임이용등급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_ 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등급분류 규정 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74p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https://www.grac.or.kr/Institution/EtcForm01.aspx</a:t>
            </a:r>
            <a:endParaRPr lang="en-US" altLang="ko-KR" sz="14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페이지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: 6_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3_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하데스 최소사양과 권장사양 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https://search.naver.com/search.naver?where=nexearch&amp;sm=top_hty&amp;fbm=1&amp;ie=utf8&amp;query=%ED%95%98%EB%8D%B0%EC%8A%A4+%EA%B6%8C%EC%9E%A5%EC%82%AC%EC%96%91</a:t>
            </a:r>
            <a:endParaRPr lang="en-US" altLang="ko-KR" sz="14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페이지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: 9_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4_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오디세우스 캐릭터 일러스트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https://www.pngegg.com/ko/png-dfjql/download</a:t>
            </a:r>
            <a:endParaRPr lang="en-US" altLang="ko-KR" sz="14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페이지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: 12_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7_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키클롭스 일러스트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, https://www.pinterest.co.kr/pin/326440673001020400/</a:t>
            </a:r>
          </a:p>
          <a:p>
            <a:pPr algn="l"/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페이지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: 13_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8_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마녀 </a:t>
            </a:r>
            <a:r>
              <a:rPr lang="ko-KR" altLang="en-US" sz="1400" dirty="0" err="1">
                <a:latin typeface="malgun gothic" panose="020B0503020000020004" pitchFamily="50" charset="-127"/>
                <a:ea typeface="malgun gothic" panose="020B0503020000020004" pitchFamily="50" charset="-127"/>
              </a:rPr>
              <a:t>키르케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 그림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  <a:hlinkClick r:id="rId7"/>
              </a:rPr>
              <a:t>https://www.pinterest.co.kr/pin/7881368084621456/</a:t>
            </a:r>
            <a:endParaRPr lang="en-US" altLang="ko-KR" sz="14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페이지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: 14_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9_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스킬라 일러스트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https://blog.daum.net/nonchurch/13743967</a:t>
            </a:r>
            <a:endParaRPr lang="en-US" altLang="ko-KR" sz="14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페이지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: 15_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10 </a:t>
            </a:r>
            <a:r>
              <a:rPr lang="ko-KR" altLang="en-US" sz="1400" dirty="0" err="1">
                <a:latin typeface="malgun gothic" panose="020B0503020000020004" pitchFamily="50" charset="-127"/>
                <a:ea typeface="malgun gothic" panose="020B0503020000020004" pitchFamily="50" charset="-127"/>
              </a:rPr>
              <a:t>카리브디스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 일러스트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, https://www.pinterest.co.kr/pin/648236940121708549/</a:t>
            </a:r>
          </a:p>
          <a:p>
            <a:pPr algn="l"/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페이지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: 16_</a:t>
            </a:r>
            <a:r>
              <a:rPr lang="ko-KR" altLang="en-US" sz="1400" dirty="0"/>
              <a:t>그림</a:t>
            </a:r>
            <a:r>
              <a:rPr lang="en-US" altLang="ko-KR" sz="1400" dirty="0"/>
              <a:t>11_</a:t>
            </a:r>
            <a:r>
              <a:rPr lang="ko-KR" altLang="en-US" sz="1400" dirty="0" err="1"/>
              <a:t>칼립소</a:t>
            </a:r>
            <a:r>
              <a:rPr lang="ko-KR" altLang="en-US" sz="1400" dirty="0"/>
              <a:t> 일러스트</a:t>
            </a:r>
            <a:r>
              <a:rPr lang="en-US" altLang="ko-KR" sz="1400" dirty="0"/>
              <a:t>, </a:t>
            </a:r>
            <a:r>
              <a:rPr lang="en-US" altLang="ko-KR" sz="1400" dirty="0">
                <a:hlinkClick r:id="rId9"/>
              </a:rPr>
              <a:t>https://www.pinterest.co.kr/pin/5207355809887768/</a:t>
            </a:r>
            <a:endParaRPr lang="en-US" altLang="ko-KR" sz="1400" dirty="0"/>
          </a:p>
          <a:p>
            <a:pPr algn="l"/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페이지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: 17_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12_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포세이돈 일러스트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  <a:hlinkClick r:id="rId10"/>
              </a:rPr>
              <a:t>https://www.pinterest.co.kr/pin/45106433758292837/</a:t>
            </a:r>
            <a:endParaRPr lang="en-US" altLang="ko-KR" sz="14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페이지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: 18_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 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13_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키보드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  <a:hlinkClick r:id="rId11"/>
              </a:rPr>
              <a:t>https://drakeirving.github.io/MultiKeyDisplay/</a:t>
            </a:r>
            <a:endParaRPr lang="en-US" altLang="ko-KR" sz="14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페이지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: 18_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 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14_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마우스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, https://icon-icons.com/ko/%EC%95%84%EC%9D%B4%EC%BD%98/%EB%A7%88%EC%9A%B0%EC%8A%A4/144202</a:t>
            </a:r>
          </a:p>
          <a:p>
            <a:pPr algn="l"/>
            <a:endParaRPr lang="en-US" altLang="ko-KR" sz="1400" b="1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endParaRPr lang="en-US" altLang="ko-KR" sz="1400" b="1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endParaRPr lang="en-US" altLang="ko-KR" sz="1400" b="1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endParaRPr lang="en-US" altLang="ko-KR" sz="1400" b="1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endParaRPr lang="en-US" altLang="ko-KR" sz="1400" b="1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BB7AA05-A98B-4EEA-A694-258FF8DD17BA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3362325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11. 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참고 문헌</a:t>
            </a:r>
            <a:endParaRPr lang="ko-KR" altLang="en-US" sz="400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3FB2741-B628-40D8-B319-8ED93824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411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A50D4BA-88A2-216A-14DA-18CC45F9A39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-1" y="-1"/>
            <a:ext cx="12192000" cy="6858000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92C90020-96C5-4303-A179-2D0CE9A0F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5069" y="1454344"/>
            <a:ext cx="9809584" cy="4902006"/>
          </a:xfrm>
        </p:spPr>
        <p:txBody>
          <a:bodyPr>
            <a:noAutofit/>
          </a:bodyPr>
          <a:lstStyle/>
          <a:p>
            <a:pPr algn="l"/>
            <a:r>
              <a:rPr lang="ko-KR" altLang="en-US" sz="1400" dirty="0"/>
              <a:t>페이지</a:t>
            </a:r>
            <a:r>
              <a:rPr lang="en-US" altLang="ko-KR" sz="1400" dirty="0"/>
              <a:t>: 19_</a:t>
            </a:r>
            <a:r>
              <a:rPr lang="ko-KR" altLang="en-US" sz="1400" dirty="0"/>
              <a:t>그림 </a:t>
            </a:r>
            <a:r>
              <a:rPr lang="en-US" altLang="ko-KR" sz="1400" dirty="0"/>
              <a:t>14_ </a:t>
            </a:r>
          </a:p>
          <a:p>
            <a:pPr algn="l"/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페이지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: 18_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 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13_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마우스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  <a:hlinkClick r:id="rId3"/>
              </a:rPr>
              <a:t>https://icon-icons.com/ko/%EC%95%84%EC%9D%B4%EC%BD%98/%EB%A7%88%EC%9A%B0%EC%8A%A4/144202</a:t>
            </a:r>
            <a:endParaRPr lang="en-US" altLang="ko-KR" sz="14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페이지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37_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33_</a:t>
            </a:r>
            <a:r>
              <a:rPr lang="ko-KR" altLang="en-US" sz="1400" dirty="0" err="1">
                <a:latin typeface="malgun gothic" panose="020B0503020000020004" pitchFamily="50" charset="-127"/>
                <a:ea typeface="malgun gothic" panose="020B0503020000020004" pitchFamily="50" charset="-127"/>
              </a:rPr>
              <a:t>아킬레우스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 영혼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  <a:hlinkClick r:id="rId4"/>
              </a:rPr>
              <a:t>https://www.pinterest.co.kr/pin/1266706136321399/</a:t>
            </a:r>
            <a:endParaRPr lang="en-US" altLang="ko-KR" sz="14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페이지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37_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34_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헤라클레스 영혼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  <a:hlinkClick r:id="rId5"/>
              </a:rPr>
              <a:t>https://www.pinterest.co.kr/pin/307933693262852406/</a:t>
            </a:r>
            <a:endParaRPr lang="en-US" altLang="ko-KR" sz="14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페이지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38_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35_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미네르바 부엉이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  <a:hlinkClick r:id="rId6"/>
              </a:rPr>
              <a:t>https://www.pinterest.co.kr/pin/585960601507539806/</a:t>
            </a:r>
            <a:endParaRPr lang="en-US" altLang="ko-KR" sz="14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페이지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39_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36_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올리브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  <a:hlinkClick r:id="rId7"/>
              </a:rPr>
              <a:t>https://kor.pngtree.com/element/down?id=NTI5MzQzMQ==&amp;type=1&amp;time=1653995019&amp;token=M2UzNTI5MWYxMzNjODYzZDZlY2Q1YTE4NWM5ZjU3NWQ=</a:t>
            </a:r>
            <a:endParaRPr lang="en-US" altLang="ko-KR" sz="14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페이지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40_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37_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키클롭스 동굴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, vectorStock.com/21351836</a:t>
            </a:r>
          </a:p>
          <a:p>
            <a:pPr algn="l"/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페이지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41_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38_</a:t>
            </a:r>
            <a:r>
              <a:rPr lang="ko-KR" altLang="en-US" sz="1400" dirty="0" err="1">
                <a:latin typeface="malgun gothic" panose="020B0503020000020004" pitchFamily="50" charset="-127"/>
                <a:ea typeface="malgun gothic" panose="020B0503020000020004" pitchFamily="50" charset="-127"/>
              </a:rPr>
              <a:t>키르케왕궁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  <a:hlinkClick r:id="rId8"/>
              </a:rPr>
              <a:t>https://www.pinterest.co.kr/pin/119908408820147374/</a:t>
            </a:r>
            <a:endParaRPr lang="en-US" altLang="ko-KR" sz="14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페이지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42_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39_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지하세계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, https://www.pinterest.co.kr/pin/135248795039523186/</a:t>
            </a:r>
          </a:p>
          <a:p>
            <a:pPr algn="l"/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페이지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43_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40_</a:t>
            </a:r>
            <a:r>
              <a:rPr lang="ko-KR" altLang="en-US" sz="1400" dirty="0" err="1">
                <a:latin typeface="malgun gothic" panose="020B0503020000020004" pitchFamily="50" charset="-127"/>
                <a:ea typeface="malgun gothic" panose="020B0503020000020004" pitchFamily="50" charset="-127"/>
              </a:rPr>
              <a:t>스킬라와카리브디스해협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  <a:hlinkClick r:id="rId9"/>
              </a:rPr>
              <a:t>https://www.pinterest.co.kr/pin/31243791155139527/</a:t>
            </a:r>
            <a:endParaRPr lang="en-US" altLang="ko-KR" sz="14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페이지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44_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41_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오기기아 섬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  <a:hlinkClick r:id="rId10"/>
              </a:rPr>
              <a:t>https://www.pinterest.co.kr/pin/225883737548732426/</a:t>
            </a:r>
            <a:endParaRPr lang="en-US" altLang="ko-KR" sz="14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페이지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45_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42_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포세이돈바다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  <a:hlinkClick r:id="rId11"/>
              </a:rPr>
              <a:t>https://www.pinterest.co.kr/pin/283445370290094158/</a:t>
            </a:r>
            <a:endParaRPr lang="en-US" altLang="ko-KR" sz="14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페이지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46_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43_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고향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  <a:hlinkClick r:id="rId12"/>
              </a:rPr>
              <a:t>https://www.pinterest.co.kr/pin/234750199317620814/</a:t>
            </a:r>
            <a:endParaRPr lang="en-US" altLang="ko-KR" sz="14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endParaRPr lang="en-US" altLang="ko-KR" sz="14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endParaRPr lang="en-US" altLang="ko-KR" sz="14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endParaRPr lang="en-US" altLang="ko-KR" sz="14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endParaRPr lang="en-US" altLang="ko-KR" sz="1400" b="1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endParaRPr lang="en-US" altLang="ko-KR" sz="1400" b="1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endParaRPr lang="en-US" altLang="ko-KR" sz="1400" b="1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endParaRPr lang="en-US" altLang="ko-KR" sz="1400" b="1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endParaRPr lang="en-US" altLang="ko-KR" sz="1400" b="1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BB7AA05-A98B-4EEA-A694-258FF8DD17BA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3362325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11. 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참고 문헌</a:t>
            </a:r>
            <a:endParaRPr lang="ko-KR" altLang="en-US" sz="400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3FB2741-B628-40D8-B319-8ED93824F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945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A688BA1-3FC5-FC0A-EEEC-2EA1F44FF7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306BFB3B-60DD-49D0-8CBD-BAD74F50CAA6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3362325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12. 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참고 문헌</a:t>
            </a:r>
            <a:endParaRPr lang="ko-KR" altLang="en-US" sz="400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7DEFBEF-DA3F-48F0-928F-4CF8D7783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63</a:t>
            </a:fld>
            <a:endParaRPr lang="ko-KR" altLang="en-US" dirty="0"/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654DB608-DCEC-4810-BBE3-AA3A4315870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54359" y="1748874"/>
            <a:ext cx="9613641" cy="47900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페이지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:10_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5_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오디세우스 능력치 분배 차트</a:t>
            </a:r>
            <a:endParaRPr lang="en-US" altLang="ko-KR" sz="14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페이지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:11_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6_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지역 순서도</a:t>
            </a:r>
            <a:endParaRPr lang="en-US" altLang="ko-KR" sz="14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페이지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:19_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15_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던전그림</a:t>
            </a:r>
            <a:endParaRPr lang="en-US" altLang="ko-KR" sz="14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페이지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:20_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16_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기본공격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검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</a:p>
          <a:p>
            <a:pPr algn="l"/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페이지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:21_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17_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특수공격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(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활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)</a:t>
            </a:r>
          </a:p>
          <a:p>
            <a:pPr algn="l"/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페이지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:22_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18_</a:t>
            </a:r>
            <a:r>
              <a:rPr lang="ko-KR" altLang="en-US" sz="1400" dirty="0" err="1">
                <a:latin typeface="malgun gothic" panose="020B0503020000020004" pitchFamily="50" charset="-127"/>
                <a:ea typeface="malgun gothic" panose="020B0503020000020004" pitchFamily="50" charset="-127"/>
              </a:rPr>
              <a:t>대쉬</a:t>
            </a:r>
            <a:endParaRPr lang="en-US" altLang="ko-KR" sz="14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페이지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23_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19_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신들의 도움</a:t>
            </a:r>
            <a:endParaRPr lang="en-US" altLang="ko-KR" sz="14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페이지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24_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20_HUD</a:t>
            </a:r>
          </a:p>
          <a:p>
            <a:pPr algn="l"/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페이지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25_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21_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제우스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기본공격</a:t>
            </a:r>
            <a:endParaRPr lang="en-US" altLang="ko-KR" sz="14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페이지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26_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22_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제우스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특수공격</a:t>
            </a:r>
            <a:endParaRPr lang="en-US" altLang="ko-KR" sz="14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페이지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27_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23_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제우스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_</a:t>
            </a:r>
            <a:r>
              <a:rPr lang="ko-KR" altLang="en-US" sz="1400" dirty="0" err="1">
                <a:latin typeface="malgun gothic" panose="020B0503020000020004" pitchFamily="50" charset="-127"/>
                <a:ea typeface="malgun gothic" panose="020B0503020000020004" pitchFamily="50" charset="-127"/>
              </a:rPr>
              <a:t>대쉬</a:t>
            </a:r>
            <a:endParaRPr lang="en-US" altLang="ko-KR" sz="14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페이지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28_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24_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아테나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기본공격</a:t>
            </a:r>
            <a:endParaRPr lang="en-US" altLang="ko-KR" sz="14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페이지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29_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25_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아테나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특수공격</a:t>
            </a:r>
            <a:endParaRPr lang="en-US" altLang="ko-KR" sz="14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페이지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30_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26_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아테나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_</a:t>
            </a:r>
            <a:r>
              <a:rPr lang="ko-KR" altLang="en-US" sz="1400" dirty="0" err="1">
                <a:latin typeface="malgun gothic" panose="020B0503020000020004" pitchFamily="50" charset="-127"/>
                <a:ea typeface="malgun gothic" panose="020B0503020000020004" pitchFamily="50" charset="-127"/>
              </a:rPr>
              <a:t>대쉬</a:t>
            </a:r>
            <a:endParaRPr lang="en-US" altLang="ko-KR" sz="14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페이지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31_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27_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디오니소스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기본공격</a:t>
            </a:r>
            <a:endParaRPr lang="en-US" altLang="ko-KR" sz="14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endParaRPr lang="en-US" altLang="ko-KR" sz="14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endParaRPr lang="en-US" altLang="ko-KR" sz="1400" b="1" dirty="0">
              <a:solidFill>
                <a:srgbClr val="666666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endParaRPr lang="en-US" altLang="ko-KR" sz="1400" b="1" dirty="0">
              <a:solidFill>
                <a:srgbClr val="666666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endParaRPr lang="en-US" altLang="ko-KR" sz="1400" b="1" dirty="0">
              <a:solidFill>
                <a:srgbClr val="666666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endParaRPr lang="en-US" altLang="ko-KR" sz="1400" b="1" dirty="0">
              <a:solidFill>
                <a:srgbClr val="666666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endParaRPr lang="en-US" altLang="ko-KR" sz="14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endParaRPr lang="en-US" altLang="ko-KR" sz="14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endParaRPr lang="en-US" altLang="ko-KR" sz="1400" b="1" dirty="0">
              <a:solidFill>
                <a:srgbClr val="666666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AECE5C1A-2A0B-AE29-0E94-DAB3390C1C8B}"/>
              </a:ext>
            </a:extLst>
          </p:cNvPr>
          <p:cNvSpPr txBox="1">
            <a:spLocks/>
          </p:cNvSpPr>
          <p:nvPr/>
        </p:nvSpPr>
        <p:spPr>
          <a:xfrm>
            <a:off x="-71341" y="1145625"/>
            <a:ext cx="3433665" cy="4176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/>
              <a:t>자체제작</a:t>
            </a:r>
          </a:p>
        </p:txBody>
      </p:sp>
    </p:spTree>
    <p:extLst>
      <p:ext uri="{BB962C8B-B14F-4D97-AF65-F5344CB8AC3E}">
        <p14:creationId xmlns:p14="http://schemas.microsoft.com/office/powerpoint/2010/main" val="3052840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A688BA1-3FC5-FC0A-EEEC-2EA1F44FF7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306BFB3B-60DD-49D0-8CBD-BAD74F50CAA6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3362325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12. 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참고 문헌</a:t>
            </a:r>
            <a:endParaRPr lang="ko-KR" altLang="en-US" sz="400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7DEFBEF-DA3F-48F0-928F-4CF8D7783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64</a:t>
            </a:fld>
            <a:endParaRPr lang="ko-KR" altLang="en-US" dirty="0"/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654DB608-DCEC-4810-BBE3-AA3A4315870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54359" y="1931437"/>
            <a:ext cx="9613641" cy="47900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페이지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32_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28_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디오니소스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특수공격</a:t>
            </a:r>
            <a:endParaRPr lang="en-US" altLang="ko-KR" sz="14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페이지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33_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29_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디오니소스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_</a:t>
            </a:r>
            <a:r>
              <a:rPr lang="ko-KR" altLang="en-US" sz="1400" dirty="0" err="1">
                <a:latin typeface="malgun gothic" panose="020B0503020000020004" pitchFamily="50" charset="-127"/>
                <a:ea typeface="malgun gothic" panose="020B0503020000020004" pitchFamily="50" charset="-127"/>
              </a:rPr>
              <a:t>대쉬</a:t>
            </a:r>
            <a:endParaRPr lang="en-US" altLang="ko-KR" sz="14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페이지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34_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30_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헤르메스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기본공격</a:t>
            </a:r>
            <a:endParaRPr lang="en-US" altLang="ko-KR" sz="14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페이지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35_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31_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헤르메스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특수공격</a:t>
            </a:r>
            <a:endParaRPr lang="en-US" altLang="ko-KR" sz="14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페이지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36_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32_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헤르메스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_</a:t>
            </a:r>
            <a:r>
              <a:rPr lang="ko-KR" altLang="en-US" sz="1400" dirty="0" err="1">
                <a:latin typeface="malgun gothic" panose="020B0503020000020004" pitchFamily="50" charset="-127"/>
                <a:ea typeface="malgun gothic" panose="020B0503020000020004" pitchFamily="50" charset="-127"/>
              </a:rPr>
              <a:t>대쉬</a:t>
            </a:r>
            <a:endParaRPr lang="en-US" altLang="ko-KR" sz="14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페이지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46_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45_</a:t>
            </a:r>
            <a:r>
              <a:rPr lang="ko-KR" altLang="en-US" sz="1400" dirty="0" err="1">
                <a:latin typeface="malgun gothic" panose="020B0503020000020004" pitchFamily="50" charset="-127"/>
                <a:ea typeface="malgun gothic" panose="020B0503020000020004" pitchFamily="50" charset="-127"/>
              </a:rPr>
              <a:t>스테이지동선</a:t>
            </a:r>
            <a:endParaRPr lang="en-US" altLang="ko-KR" sz="14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페이지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48_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46_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키클롭스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공격패턴</a:t>
            </a:r>
            <a:endParaRPr lang="en-US" altLang="ko-KR" sz="14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페이지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50_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47_</a:t>
            </a:r>
            <a:r>
              <a:rPr lang="ko-KR" altLang="en-US" sz="1400" dirty="0" err="1">
                <a:latin typeface="malgun gothic" panose="020B0503020000020004" pitchFamily="50" charset="-127"/>
                <a:ea typeface="malgun gothic" panose="020B0503020000020004" pitchFamily="50" charset="-127"/>
              </a:rPr>
              <a:t>키르케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공격패턴 </a:t>
            </a:r>
            <a:endParaRPr lang="en-US" altLang="ko-KR" sz="14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페이지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52_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48_</a:t>
            </a:r>
            <a:r>
              <a:rPr lang="ko-KR" altLang="en-US" sz="1400" dirty="0" err="1">
                <a:latin typeface="malgun gothic" panose="020B0503020000020004" pitchFamily="50" charset="-127"/>
                <a:ea typeface="malgun gothic" panose="020B0503020000020004" pitchFamily="50" charset="-127"/>
              </a:rPr>
              <a:t>스킬라와카리브디스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공격패턴</a:t>
            </a:r>
            <a:endParaRPr lang="en-US" altLang="ko-KR" sz="14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페이지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54_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49_</a:t>
            </a:r>
            <a:r>
              <a:rPr lang="ko-KR" altLang="en-US" sz="1400" dirty="0" err="1">
                <a:latin typeface="malgun gothic" panose="020B0503020000020004" pitchFamily="50" charset="-127"/>
                <a:ea typeface="malgun gothic" panose="020B0503020000020004" pitchFamily="50" charset="-127"/>
              </a:rPr>
              <a:t>칼립소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공격패턴</a:t>
            </a:r>
            <a:endParaRPr lang="en-US" altLang="ko-KR" sz="14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페이지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56_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50_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포세이돈</a:t>
            </a:r>
            <a:r>
              <a:rPr lang="en-US" altLang="ko-KR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_</a:t>
            </a:r>
            <a:r>
              <a:rPr lang="ko-KR" altLang="en-US" sz="1400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공격패턴</a:t>
            </a:r>
            <a:endParaRPr lang="en-US" altLang="ko-KR" sz="14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endParaRPr lang="en-US" altLang="ko-KR" sz="14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endParaRPr lang="en-US" altLang="ko-KR" sz="14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endParaRPr lang="en-US" altLang="ko-KR" sz="14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endParaRPr lang="en-US" altLang="ko-KR" sz="14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endParaRPr lang="en-US" altLang="ko-KR" sz="1400" b="1" dirty="0">
              <a:solidFill>
                <a:srgbClr val="666666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endParaRPr lang="en-US" altLang="ko-KR" sz="1400" b="1" dirty="0">
              <a:solidFill>
                <a:srgbClr val="666666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endParaRPr lang="en-US" altLang="ko-KR" sz="1400" b="1" dirty="0">
              <a:solidFill>
                <a:srgbClr val="666666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endParaRPr lang="en-US" altLang="ko-KR" sz="1400" b="1" dirty="0">
              <a:solidFill>
                <a:srgbClr val="666666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endParaRPr lang="en-US" altLang="ko-KR" sz="14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endParaRPr lang="en-US" altLang="ko-KR" sz="140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l"/>
            <a:endParaRPr lang="en-US" altLang="ko-KR" sz="1400" b="1" dirty="0">
              <a:solidFill>
                <a:srgbClr val="666666"/>
              </a:solidFill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AECE5C1A-2A0B-AE29-0E94-DAB3390C1C8B}"/>
              </a:ext>
            </a:extLst>
          </p:cNvPr>
          <p:cNvSpPr txBox="1">
            <a:spLocks/>
          </p:cNvSpPr>
          <p:nvPr/>
        </p:nvSpPr>
        <p:spPr>
          <a:xfrm>
            <a:off x="-71341" y="1145625"/>
            <a:ext cx="3433665" cy="4176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/>
              <a:t>자체제작</a:t>
            </a:r>
          </a:p>
        </p:txBody>
      </p:sp>
    </p:spTree>
    <p:extLst>
      <p:ext uri="{BB962C8B-B14F-4D97-AF65-F5344CB8AC3E}">
        <p14:creationId xmlns:p14="http://schemas.microsoft.com/office/powerpoint/2010/main" val="25348774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954B807-27C6-A6B1-646C-074B4DAB04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306BFB3B-60DD-49D0-8CBD-BAD74F50CAA6}"/>
              </a:ext>
            </a:extLst>
          </p:cNvPr>
          <p:cNvSpPr txBox="1">
            <a:spLocks/>
          </p:cNvSpPr>
          <p:nvPr/>
        </p:nvSpPr>
        <p:spPr>
          <a:xfrm>
            <a:off x="-559838" y="0"/>
            <a:ext cx="4478695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13. </a:t>
            </a:r>
            <a:r>
              <a:rPr lang="en-US" altLang="ko-KR" sz="4000" b="1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sz="4000" b="1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기말</a:t>
            </a:r>
            <a:r>
              <a:rPr lang="en-US" altLang="ko-KR" sz="4000" b="1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부록</a:t>
            </a:r>
            <a:endParaRPr lang="ko-KR" altLang="en-US" sz="400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7DEFBEF-DA3F-48F0-928F-4CF8D7783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65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F561A0-7A61-8A7F-20D2-3D71720B0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2" y="475861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833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954B807-27C6-A6B1-646C-074B4DAB04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306BFB3B-60DD-49D0-8CBD-BAD74F50CAA6}"/>
              </a:ext>
            </a:extLst>
          </p:cNvPr>
          <p:cNvSpPr txBox="1">
            <a:spLocks/>
          </p:cNvSpPr>
          <p:nvPr/>
        </p:nvSpPr>
        <p:spPr>
          <a:xfrm>
            <a:off x="-559838" y="0"/>
            <a:ext cx="4478695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13. </a:t>
            </a:r>
            <a:r>
              <a:rPr lang="en-US" altLang="ko-KR" sz="4000" b="1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sz="4000" b="1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기말</a:t>
            </a:r>
            <a:r>
              <a:rPr lang="en-US" altLang="ko-KR" sz="4000" b="1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부록</a:t>
            </a:r>
            <a:endParaRPr lang="ko-KR" altLang="en-US" sz="400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7DEFBEF-DA3F-48F0-928F-4CF8D7783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66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9D3FD9-2C2A-751A-A220-D4FE26556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0" y="600075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699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954B807-27C6-A6B1-646C-074B4DAB04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306BFB3B-60DD-49D0-8CBD-BAD74F50CAA6}"/>
              </a:ext>
            </a:extLst>
          </p:cNvPr>
          <p:cNvSpPr txBox="1">
            <a:spLocks/>
          </p:cNvSpPr>
          <p:nvPr/>
        </p:nvSpPr>
        <p:spPr>
          <a:xfrm>
            <a:off x="-559838" y="0"/>
            <a:ext cx="4478695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13. </a:t>
            </a:r>
            <a:r>
              <a:rPr lang="en-US" altLang="ko-KR" sz="4000" b="1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sz="4000" b="1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기말</a:t>
            </a:r>
            <a:r>
              <a:rPr lang="en-US" altLang="ko-KR" sz="4000" b="1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부록</a:t>
            </a:r>
            <a:endParaRPr lang="ko-KR" altLang="en-US" sz="400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7DEFBEF-DA3F-48F0-928F-4CF8D7783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67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C296E9-1B05-DFED-A4A3-F11B6627F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550" y="339754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764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954B807-27C6-A6B1-646C-074B4DAB04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306BFB3B-60DD-49D0-8CBD-BAD74F50CAA6}"/>
              </a:ext>
            </a:extLst>
          </p:cNvPr>
          <p:cNvSpPr txBox="1">
            <a:spLocks/>
          </p:cNvSpPr>
          <p:nvPr/>
        </p:nvSpPr>
        <p:spPr>
          <a:xfrm>
            <a:off x="-559838" y="0"/>
            <a:ext cx="4478695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13. </a:t>
            </a:r>
            <a:r>
              <a:rPr lang="en-US" altLang="ko-KR" sz="4000" b="1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sz="4000" b="1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기말</a:t>
            </a:r>
            <a:r>
              <a:rPr lang="en-US" altLang="ko-KR" sz="4000" b="1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부록</a:t>
            </a:r>
            <a:endParaRPr lang="ko-KR" altLang="en-US" sz="400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7DEFBEF-DA3F-48F0-928F-4CF8D7783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68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C70FB8-BB5D-7160-7DB4-2140911734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679082"/>
            <a:ext cx="8239125" cy="617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1601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954B807-27C6-A6B1-646C-074B4DAB04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306BFB3B-60DD-49D0-8CBD-BAD74F50CAA6}"/>
              </a:ext>
            </a:extLst>
          </p:cNvPr>
          <p:cNvSpPr txBox="1">
            <a:spLocks/>
          </p:cNvSpPr>
          <p:nvPr/>
        </p:nvSpPr>
        <p:spPr>
          <a:xfrm>
            <a:off x="-559838" y="0"/>
            <a:ext cx="4478695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13. </a:t>
            </a:r>
            <a:r>
              <a:rPr lang="en-US" altLang="ko-KR" sz="4000" b="1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sz="4000" b="1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기말</a:t>
            </a:r>
            <a:r>
              <a:rPr lang="en-US" altLang="ko-KR" sz="4000" b="1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부록</a:t>
            </a:r>
            <a:endParaRPr lang="ko-KR" altLang="en-US" sz="400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7DEFBEF-DA3F-48F0-928F-4CF8D7783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69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8813F6-00AD-5E90-5BC6-200C59920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25" y="1183481"/>
            <a:ext cx="8239125" cy="617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479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90FA5F4-CF1E-167D-83B4-2D6A90802D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92C90020-96C5-4303-A179-2D0CE9A0F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39861"/>
            <a:ext cx="9327502" cy="2024229"/>
          </a:xfrm>
        </p:spPr>
        <p:txBody>
          <a:bodyPr>
            <a:noAutofit/>
          </a:bodyPr>
          <a:lstStyle/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0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그리스 신화 속 영웅 </a:t>
            </a:r>
            <a:r>
              <a:rPr lang="en-US" altLang="ko-KR" sz="20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’</a:t>
            </a:r>
            <a:r>
              <a:rPr lang="ko-KR" altLang="en-US" sz="20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오디세우스</a:t>
            </a:r>
            <a:r>
              <a:rPr lang="en-US" altLang="ko-KR" sz="20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’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가</a:t>
            </a:r>
            <a:r>
              <a:rPr lang="ko-KR" altLang="en-US" sz="20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되어 집으로 돌아가는 여정을 경험하세요</a:t>
            </a:r>
            <a:r>
              <a:rPr lang="en-US" altLang="ko-KR" sz="20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  <a:r>
              <a:rPr lang="ko-KR" altLang="en-US" sz="20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endParaRPr lang="ko-KR" altLang="ko-KR" sz="2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신화 속 이야기 기반으로 제작한 게임을 플레이 해보세요</a:t>
            </a:r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endParaRPr lang="en-US" altLang="ko-KR" sz="2000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올림포스 신들이 당신을 도와줍니다</a:t>
            </a:r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 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신들의 능력을 활용하세요</a:t>
            </a:r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</a:p>
          <a:p>
            <a:pPr marL="342900" indent="-342900" algn="l" latinLnBrk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자신만의 고유한 무기 스타일로 전투를 플레이하세요</a:t>
            </a:r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  <a:endParaRPr lang="en-US" altLang="ko-KR" sz="2000" kern="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4BDB961-4CE0-40D5-B7CC-AEEC4FD226CB}"/>
              </a:ext>
            </a:extLst>
          </p:cNvPr>
          <p:cNvSpPr txBox="1">
            <a:spLocks/>
          </p:cNvSpPr>
          <p:nvPr/>
        </p:nvSpPr>
        <p:spPr>
          <a:xfrm>
            <a:off x="-486747" y="0"/>
            <a:ext cx="4021493" cy="6795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3. </a:t>
            </a:r>
            <a:r>
              <a:rPr lang="en-US" altLang="ko-KR" sz="4000" b="1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[</a:t>
            </a:r>
            <a:r>
              <a:rPr lang="ko-KR" altLang="en-US" sz="4000" b="1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수정</a:t>
            </a:r>
            <a:r>
              <a:rPr lang="en-US" altLang="ko-KR" sz="4000" b="1" dirty="0">
                <a:solidFill>
                  <a:srgbClr val="FF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]</a:t>
            </a:r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USP</a:t>
            </a:r>
            <a:endParaRPr lang="ko-KR" altLang="en-US" sz="4000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C8899E2-91E7-40F3-A7D5-0868B54B2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4870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954B807-27C6-A6B1-646C-074B4DAB04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306BFB3B-60DD-49D0-8CBD-BAD74F50CAA6}"/>
              </a:ext>
            </a:extLst>
          </p:cNvPr>
          <p:cNvSpPr txBox="1">
            <a:spLocks/>
          </p:cNvSpPr>
          <p:nvPr/>
        </p:nvSpPr>
        <p:spPr>
          <a:xfrm>
            <a:off x="-559838" y="0"/>
            <a:ext cx="3362325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13. 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부록</a:t>
            </a:r>
            <a:endParaRPr lang="ko-KR" altLang="en-US" sz="400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7DEFBEF-DA3F-48F0-928F-4CF8D7783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70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D5FB642-0F98-497B-8BDE-7FBC4BE48918}"/>
              </a:ext>
            </a:extLst>
          </p:cNvPr>
          <p:cNvSpPr txBox="1">
            <a:spLocks/>
          </p:cNvSpPr>
          <p:nvPr/>
        </p:nvSpPr>
        <p:spPr>
          <a:xfrm>
            <a:off x="2073972" y="130910"/>
            <a:ext cx="1667603" cy="5485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_</a:t>
            </a:r>
            <a:r>
              <a:rPr lang="ko-KR" altLang="en-US" sz="2000" b="1" dirty="0"/>
              <a:t>못 담은 자료</a:t>
            </a:r>
          </a:p>
        </p:txBody>
      </p:sp>
      <p:pic>
        <p:nvPicPr>
          <p:cNvPr id="5" name="그림 4" descr="밤하늘이(가) 표시된 사진&#10;&#10;자동 생성된 설명">
            <a:extLst>
              <a:ext uri="{FF2B5EF4-FFF2-40B4-BE49-F238E27FC236}">
                <a16:creationId xmlns:a16="http://schemas.microsoft.com/office/drawing/2014/main" id="{10EF85F3-09ED-4702-BD6D-0C8166FBC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28" y="556129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768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EFFA8F5-CF30-534C-66E6-F9DB57BE5FA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306BFB3B-60DD-49D0-8CBD-BAD74F50CAA6}"/>
              </a:ext>
            </a:extLst>
          </p:cNvPr>
          <p:cNvSpPr txBox="1">
            <a:spLocks/>
          </p:cNvSpPr>
          <p:nvPr/>
        </p:nvSpPr>
        <p:spPr>
          <a:xfrm>
            <a:off x="-559838" y="0"/>
            <a:ext cx="3362325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11. 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부록</a:t>
            </a:r>
            <a:endParaRPr lang="ko-KR" altLang="en-US" sz="400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7DEFBEF-DA3F-48F0-928F-4CF8D7783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71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D5FB642-0F98-497B-8BDE-7FBC4BE48918}"/>
              </a:ext>
            </a:extLst>
          </p:cNvPr>
          <p:cNvSpPr txBox="1">
            <a:spLocks/>
          </p:cNvSpPr>
          <p:nvPr/>
        </p:nvSpPr>
        <p:spPr>
          <a:xfrm>
            <a:off x="2073972" y="130910"/>
            <a:ext cx="1667603" cy="5485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_</a:t>
            </a:r>
            <a:r>
              <a:rPr lang="ko-KR" altLang="en-US" sz="2000" b="1" dirty="0"/>
              <a:t>못 담은 자료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FB1FCD-7548-43E1-9E65-9E3629D43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598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8975781-88C5-F2A2-19B0-EDC2385ED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306BFB3B-60DD-49D0-8CBD-BAD74F50CAA6}"/>
              </a:ext>
            </a:extLst>
          </p:cNvPr>
          <p:cNvSpPr txBox="1">
            <a:spLocks/>
          </p:cNvSpPr>
          <p:nvPr/>
        </p:nvSpPr>
        <p:spPr>
          <a:xfrm>
            <a:off x="-559838" y="0"/>
            <a:ext cx="3362325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11. 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부록</a:t>
            </a:r>
            <a:endParaRPr lang="ko-KR" altLang="en-US" sz="400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7DEFBEF-DA3F-48F0-928F-4CF8D7783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72</a:t>
            </a:fld>
            <a:endParaRPr lang="ko-KR" altLang="en-US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AD5FB642-0F98-497B-8BDE-7FBC4BE48918}"/>
              </a:ext>
            </a:extLst>
          </p:cNvPr>
          <p:cNvSpPr txBox="1">
            <a:spLocks/>
          </p:cNvSpPr>
          <p:nvPr/>
        </p:nvSpPr>
        <p:spPr>
          <a:xfrm>
            <a:off x="2073972" y="130910"/>
            <a:ext cx="1667603" cy="5485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/>
              <a:t>_</a:t>
            </a:r>
            <a:r>
              <a:rPr lang="ko-KR" altLang="en-US" sz="2000" b="1" dirty="0"/>
              <a:t>못 담은 자료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17817E3-3E65-48A0-8F63-048188037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041" y="810418"/>
            <a:ext cx="8217159" cy="616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70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1E93C9B-93EE-BE40-95C6-271BC2CE2E0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92C90020-96C5-4303-A179-2D0CE9A0F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6531" y="1558212"/>
            <a:ext cx="9144000" cy="2771191"/>
          </a:xfrm>
        </p:spPr>
        <p:txBody>
          <a:bodyPr>
            <a:noAutofit/>
          </a:bodyPr>
          <a:lstStyle/>
          <a:p>
            <a:pPr algn="l"/>
            <a:endParaRPr lang="en-US" altLang="ko-KR" sz="2000" kern="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algn="l"/>
            <a:endParaRPr lang="en-US" altLang="ko-KR" sz="2000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20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그리스 신화의 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신들과 인간 그리고 영웅들이 공존하는 세계</a:t>
            </a:r>
            <a:r>
              <a:rPr lang="ko-KR" altLang="ko-KR" sz="20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endParaRPr lang="en-US" altLang="ko-KR" sz="2000" kern="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20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트로이전쟁의 승리의 주역으로 활약한 </a:t>
            </a:r>
            <a:r>
              <a:rPr lang="en-US" altLang="ko-KR" sz="20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ko-KR" altLang="en-US" sz="20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오디세우스</a:t>
            </a:r>
            <a:r>
              <a:rPr lang="en-US" altLang="ko-KR" sz="20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‘  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 순간 기쁨에 빠져 </a:t>
            </a:r>
            <a:endParaRPr lang="en-US" altLang="ko-KR" sz="2000" kern="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/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한마디를 내 </a:t>
            </a:r>
            <a:r>
              <a:rPr lang="ko-KR" altLang="en-US" sz="20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뱉어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버린다</a:t>
            </a:r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! “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이제 신들은 내게 필요 없다</a:t>
            </a:r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.”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20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그의 망언을 들은 포세이돈은 오디세우스가 집으로 돌아가는 것을 방해한다</a:t>
            </a:r>
            <a:r>
              <a:rPr lang="en-US" altLang="ko-KR" sz="2000" kern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2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/>
            <a:endParaRPr lang="ko-KR" altLang="en-US" sz="2000" b="1" i="0" dirty="0"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0A9BD5C-9A93-43DC-B881-BB5F2A635B65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791075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4. 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게임 플레이 소개</a:t>
            </a:r>
            <a:endParaRPr lang="ko-KR" altLang="en-US" sz="4000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C85A1230-2985-45CE-9C93-149CCA1768A1}"/>
              </a:ext>
            </a:extLst>
          </p:cNvPr>
          <p:cNvSpPr txBox="1">
            <a:spLocks/>
          </p:cNvSpPr>
          <p:nvPr/>
        </p:nvSpPr>
        <p:spPr>
          <a:xfrm>
            <a:off x="0" y="470501"/>
            <a:ext cx="1648211" cy="41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solidFill>
                  <a:srgbClr val="FF0000"/>
                </a:solidFill>
              </a:rPr>
              <a:t>[</a:t>
            </a:r>
            <a:r>
              <a:rPr lang="ko-KR" altLang="en-US" sz="2000" b="1" dirty="0">
                <a:solidFill>
                  <a:srgbClr val="FF0000"/>
                </a:solidFill>
              </a:rPr>
              <a:t>수정</a:t>
            </a:r>
            <a:r>
              <a:rPr lang="en-US" altLang="ko-KR" sz="2000" b="1" dirty="0">
                <a:solidFill>
                  <a:srgbClr val="FF0000"/>
                </a:solidFill>
              </a:rPr>
              <a:t>]</a:t>
            </a:r>
            <a:r>
              <a:rPr lang="en-US" altLang="ko-KR" sz="2000" b="1" dirty="0"/>
              <a:t>4-1 </a:t>
            </a:r>
            <a:r>
              <a:rPr lang="ko-KR" altLang="en-US" sz="2000" b="1" dirty="0"/>
              <a:t>세계관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9F667FA0-D846-4C16-A1F1-5B931AD3C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3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B52DF1E2-2A62-BE9B-D28B-D9BC3037315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CF11E39-7A74-4C88-8AF7-8D994D3468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5277" y="2163480"/>
            <a:ext cx="9144000" cy="1813784"/>
          </a:xfrm>
        </p:spPr>
        <p:txBody>
          <a:bodyPr>
            <a:normAutofit fontScale="90000"/>
          </a:bodyPr>
          <a:lstStyle/>
          <a:p>
            <a:pPr indent="508000" algn="l" latinLnBrk="0">
              <a:lnSpc>
                <a:spcPct val="107000"/>
              </a:lnSpc>
              <a:spcAft>
                <a:spcPts val="800"/>
              </a:spcAft>
            </a:pPr>
            <a:br>
              <a:rPr lang="ko-KR" altLang="en-US" b="1" i="0" dirty="0">
                <a:solidFill>
                  <a:srgbClr val="666666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</a:br>
            <a:b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sz="1800" kern="0" dirty="0">
                <a:solidFill>
                  <a:srgbClr val="666666"/>
                </a:solidFill>
                <a:effectLst/>
                <a:ea typeface="맑은 고딕" panose="020B0503020000020004" pitchFamily="50" charset="-127"/>
                <a:cs typeface="굴림" panose="020B0600000101010101" pitchFamily="50" charset="-127"/>
              </a:rPr>
            </a:b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C90020-96C5-4303-A179-2D0CE9A0F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91075" y="1201307"/>
            <a:ext cx="7077652" cy="4929311"/>
          </a:xfrm>
        </p:spPr>
        <p:txBody>
          <a:bodyPr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명석한 두뇌를 활용하여 트로이 전쟁을 승리로 이끈 영웅</a:t>
            </a:r>
            <a:endParaRPr lang="en-US" altLang="ko-KR" sz="2000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아테나 신의 은총을 받는 인물로 신에게 많은 도움을 받는다</a:t>
            </a:r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 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자기가 내 뱉은 망언으로 인해 </a:t>
            </a:r>
            <a:r>
              <a:rPr lang="ko-KR" altLang="en-US" sz="20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포세인돈을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노하게 하여 집으로 돌아가는 여정에서 많은 고난과 역경을 겪게 된다</a:t>
            </a:r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sz="2000" kern="0" dirty="0" err="1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이타카</a:t>
            </a: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섬의 군주로서 집으로 돌아가 하루 빨리 아내와 아들을 만나고 싶어한다</a:t>
            </a:r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 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ko-KR" altLang="en-US" sz="20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검과 활의 사용에 능숙하다</a:t>
            </a:r>
            <a:r>
              <a:rPr lang="en-US" altLang="ko-KR" sz="2000" kern="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 </a:t>
            </a:r>
          </a:p>
          <a:p>
            <a:pPr algn="l"/>
            <a:endParaRPr lang="en-US" altLang="ko-KR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kern="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BAB754-8629-4C3F-8B73-40B10E847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D5F06-EAF7-4D93-BBE2-9BC9859E5CAD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15" name="그림 14" descr="사람이(가) 표시된 사진&#10;&#10;자동 생성된 설명">
            <a:extLst>
              <a:ext uri="{FF2B5EF4-FFF2-40B4-BE49-F238E27FC236}">
                <a16:creationId xmlns:a16="http://schemas.microsoft.com/office/drawing/2014/main" id="{DE3DA788-E024-4288-BCA7-FD6675B7E9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06" y="1219490"/>
            <a:ext cx="3494785" cy="492931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A4BEF4-3A05-42B8-8DE1-D9EE94327FB1}"/>
              </a:ext>
            </a:extLst>
          </p:cNvPr>
          <p:cNvSpPr txBox="1"/>
          <p:nvPr/>
        </p:nvSpPr>
        <p:spPr>
          <a:xfrm>
            <a:off x="1032806" y="6201676"/>
            <a:ext cx="17972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00" b="1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그림</a:t>
            </a:r>
            <a:r>
              <a:rPr lang="en-US" altLang="ko-KR" sz="800" b="1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4_</a:t>
            </a:r>
            <a:r>
              <a:rPr lang="ko-KR" altLang="en-US" sz="800" b="1" dirty="0">
                <a:solidFill>
                  <a:srgbClr val="666666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오디세우스 캐릭터 일러스트</a:t>
            </a:r>
            <a:endParaRPr lang="ko-KR" altLang="en-US" sz="8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A2B1E42E-04A2-986A-B3C0-00A514C3A06B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4791075" cy="6795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4. </a:t>
            </a:r>
            <a:r>
              <a:rPr lang="ko-KR" altLang="en-US" sz="4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게임 플레이 소개</a:t>
            </a:r>
            <a:endParaRPr lang="ko-KR" altLang="en-US" sz="4000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359E69B7-CD10-1C60-EBEB-AD7F6C0A23C0}"/>
              </a:ext>
            </a:extLst>
          </p:cNvPr>
          <p:cNvSpPr txBox="1">
            <a:spLocks/>
          </p:cNvSpPr>
          <p:nvPr/>
        </p:nvSpPr>
        <p:spPr>
          <a:xfrm>
            <a:off x="0" y="470501"/>
            <a:ext cx="1648211" cy="4176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dirty="0">
                <a:solidFill>
                  <a:srgbClr val="FF0000"/>
                </a:solidFill>
              </a:rPr>
              <a:t>[</a:t>
            </a:r>
            <a:r>
              <a:rPr lang="ko-KR" altLang="en-US" sz="2000" b="1" dirty="0">
                <a:solidFill>
                  <a:srgbClr val="FF0000"/>
                </a:solidFill>
              </a:rPr>
              <a:t>수정</a:t>
            </a:r>
            <a:r>
              <a:rPr lang="en-US" altLang="ko-KR" sz="2000" b="1" dirty="0">
                <a:solidFill>
                  <a:srgbClr val="FF0000"/>
                </a:solidFill>
              </a:rPr>
              <a:t>]</a:t>
            </a:r>
            <a:r>
              <a:rPr lang="en-US" altLang="ko-KR" sz="2000" b="1" dirty="0"/>
              <a:t>4-2 </a:t>
            </a:r>
            <a:r>
              <a:rPr lang="ko-KR" altLang="en-US" sz="2000" b="1" dirty="0"/>
              <a:t>캐릭터</a:t>
            </a: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8C2665EB-AFE9-BCF1-AAD5-F6F8CAD5AD13}"/>
              </a:ext>
            </a:extLst>
          </p:cNvPr>
          <p:cNvSpPr txBox="1">
            <a:spLocks/>
          </p:cNvSpPr>
          <p:nvPr/>
        </p:nvSpPr>
        <p:spPr>
          <a:xfrm>
            <a:off x="7427565" y="351798"/>
            <a:ext cx="2127945" cy="7131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 dirty="0">
                <a:latin typeface="malgun gothic" panose="020B0503020000020004" pitchFamily="50" charset="-127"/>
                <a:ea typeface="malgun gothic" panose="020B0503020000020004" pitchFamily="50" charset="-127"/>
              </a:rPr>
              <a:t>오디세우스 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3111877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2545</TotalTime>
  <Words>3991</Words>
  <Application>Microsoft Office PowerPoint</Application>
  <PresentationFormat>와이드스크린</PresentationFormat>
  <Paragraphs>693</Paragraphs>
  <Slides>72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78" baseType="lpstr">
      <vt:lpstr>나눔고딕</vt:lpstr>
      <vt:lpstr>맑은 고딕</vt:lpstr>
      <vt:lpstr>맑은 고딕</vt:lpstr>
      <vt:lpstr>Arial</vt:lpstr>
      <vt:lpstr>Wingdings</vt:lpstr>
      <vt:lpstr>Office 테마</vt:lpstr>
      <vt:lpstr>Hero Of Mythology ( HOM ) : 신화 속 영웅 </vt:lpstr>
      <vt:lpstr>목차</vt:lpstr>
      <vt:lpstr>1. 제안서 컨셉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  </vt:lpstr>
      <vt:lpstr> 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 제목 및 컨셉 Hero Of Mythology ( HOM ) : 신화 속 영웅  (가명 :오디세우스)  </dc:title>
  <dc:creator>박성현(2019180047)</dc:creator>
  <cp:lastModifiedBy>박성현(2019180047)</cp:lastModifiedBy>
  <cp:revision>7</cp:revision>
  <dcterms:created xsi:type="dcterms:W3CDTF">2022-04-30T12:56:11Z</dcterms:created>
  <dcterms:modified xsi:type="dcterms:W3CDTF">2022-11-23T00:47:11Z</dcterms:modified>
</cp:coreProperties>
</file>